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303" r:id="rId5"/>
    <p:sldId id="259" r:id="rId6"/>
    <p:sldId id="309" r:id="rId7"/>
    <p:sldId id="258" r:id="rId8"/>
    <p:sldId id="310" r:id="rId9"/>
    <p:sldId id="261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E67EF26-CA55-41CA-934A-81EB219E3831}">
          <p14:sldIdLst>
            <p14:sldId id="303"/>
            <p14:sldId id="259"/>
            <p14:sldId id="309"/>
            <p14:sldId id="258"/>
            <p14:sldId id="310"/>
            <p14:sldId id="261"/>
            <p14:sldId id="311"/>
            <p14:sldId id="312"/>
            <p14:sldId id="313"/>
            <p14:sldId id="314"/>
            <p14:sldId id="315"/>
            <p14:sldId id="316"/>
            <p14:sldId id="317"/>
            <p14:sldId id="272"/>
          </p14:sldIdLst>
        </p14:section>
        <p14:section name="bonusy" id="{F0736581-53C2-48F3-BCE2-1CCB3ED674B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26A"/>
    <a:srgbClr val="C9D417"/>
    <a:srgbClr val="002961"/>
    <a:srgbClr val="FFFFFF"/>
    <a:srgbClr val="000000"/>
    <a:srgbClr val="002E60"/>
    <a:srgbClr val="1C4E7E"/>
    <a:srgbClr val="222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C6E4BE-CC33-43C4-9763-D30E5C3A585D}" v="42" dt="2025-03-28T12:19:47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474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"/>
    </p:cViewPr>
  </p:sorterViewPr>
  <p:notesViewPr>
    <p:cSldViewPr snapToGrid="0">
      <p:cViewPr varScale="1">
        <p:scale>
          <a:sx n="122" d="100"/>
          <a:sy n="122" d="100"/>
        </p:scale>
        <p:origin x="493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117D5-8204-4364-A9F4-E0FCBAAC71E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CF3A066-F5AF-4C60-A4AD-DBDB8DBA6E7C}">
      <dgm:prSet phldrT="[Text]"/>
      <dgm:spPr>
        <a:solidFill>
          <a:srgbClr val="92D050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cs-CZ" b="1" dirty="0"/>
            <a:t>Vytvoření projektového záměru</a:t>
          </a:r>
        </a:p>
      </dgm:t>
    </dgm:pt>
    <dgm:pt modelId="{2275CD6D-C727-485F-B838-1C114E64EF80}" type="parTrans" cxnId="{C16CAE98-8AF2-4A41-AFDE-323BBC265A89}">
      <dgm:prSet/>
      <dgm:spPr/>
      <dgm:t>
        <a:bodyPr/>
        <a:lstStyle/>
        <a:p>
          <a:endParaRPr lang="cs-CZ"/>
        </a:p>
      </dgm:t>
    </dgm:pt>
    <dgm:pt modelId="{D50F4909-7332-421B-8414-76734ED92B3F}" type="sibTrans" cxnId="{C16CAE98-8AF2-4A41-AFDE-323BBC265A89}">
      <dgm:prSet/>
      <dgm:spPr/>
      <dgm:t>
        <a:bodyPr/>
        <a:lstStyle/>
        <a:p>
          <a:endParaRPr lang="cs-CZ"/>
        </a:p>
      </dgm:t>
    </dgm:pt>
    <dgm:pt modelId="{F8DC9C23-1F59-4483-A62F-199028A33FB3}">
      <dgm:prSet phldrT="[Text]"/>
      <dgm:spPr>
        <a:solidFill>
          <a:srgbClr val="7030A0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cs-CZ" b="1" dirty="0"/>
            <a:t>Vhodná výzva</a:t>
          </a:r>
        </a:p>
      </dgm:t>
    </dgm:pt>
    <dgm:pt modelId="{62AE820D-CCA0-45E9-818A-7264C8FAB388}" type="parTrans" cxnId="{66411DE4-9D97-4A49-BD54-B1D4D5B70E9D}">
      <dgm:prSet/>
      <dgm:spPr/>
      <dgm:t>
        <a:bodyPr/>
        <a:lstStyle/>
        <a:p>
          <a:endParaRPr lang="cs-CZ"/>
        </a:p>
      </dgm:t>
    </dgm:pt>
    <dgm:pt modelId="{408AE684-FB5E-4F56-8459-3BD84F06E26B}" type="sibTrans" cxnId="{66411DE4-9D97-4A49-BD54-B1D4D5B70E9D}">
      <dgm:prSet/>
      <dgm:spPr/>
      <dgm:t>
        <a:bodyPr/>
        <a:lstStyle/>
        <a:p>
          <a:endParaRPr lang="cs-CZ"/>
        </a:p>
      </dgm:t>
    </dgm:pt>
    <dgm:pt modelId="{57EF7E77-9F12-4825-BEFE-D3952F66CF1E}">
      <dgm:prSet phldrT="[Text]"/>
      <dgm:spPr>
        <a:solidFill>
          <a:schemeClr val="accent1">
            <a:lumMod val="75000"/>
            <a:lumOff val="25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cs-CZ" b="1" dirty="0"/>
            <a:t>Realizace projektu</a:t>
          </a:r>
        </a:p>
      </dgm:t>
    </dgm:pt>
    <dgm:pt modelId="{2AE7230E-13B0-4C13-AA0A-52A4E2302C1D}" type="parTrans" cxnId="{F6A20E83-36C6-4B24-8850-AB5F0F70294F}">
      <dgm:prSet/>
      <dgm:spPr/>
      <dgm:t>
        <a:bodyPr/>
        <a:lstStyle/>
        <a:p>
          <a:endParaRPr lang="cs-CZ"/>
        </a:p>
      </dgm:t>
    </dgm:pt>
    <dgm:pt modelId="{B60A4C75-A3ED-4507-9FC5-0FE825076E77}" type="sibTrans" cxnId="{F6A20E83-36C6-4B24-8850-AB5F0F70294F}">
      <dgm:prSet/>
      <dgm:spPr/>
      <dgm:t>
        <a:bodyPr/>
        <a:lstStyle/>
        <a:p>
          <a:endParaRPr lang="cs-CZ"/>
        </a:p>
      </dgm:t>
    </dgm:pt>
    <dgm:pt modelId="{E7740F78-252E-40E1-BE5E-E745AFC7DD29}">
      <dgm:prSet phldrT="[Text]"/>
      <dgm:spPr>
        <a:solidFill>
          <a:srgbClr val="FFC000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cs-CZ" b="1" dirty="0"/>
            <a:t>Žádost o platbu</a:t>
          </a:r>
        </a:p>
      </dgm:t>
    </dgm:pt>
    <dgm:pt modelId="{58A4BBB3-92C6-4502-8A71-585D389F507F}" type="parTrans" cxnId="{A5CE1AE8-3AD8-429B-A838-7F7ED4AFB18E}">
      <dgm:prSet/>
      <dgm:spPr/>
      <dgm:t>
        <a:bodyPr/>
        <a:lstStyle/>
        <a:p>
          <a:endParaRPr lang="cs-CZ"/>
        </a:p>
      </dgm:t>
    </dgm:pt>
    <dgm:pt modelId="{88BF0F75-2B8E-4142-B548-67E25491F61C}" type="sibTrans" cxnId="{A5CE1AE8-3AD8-429B-A838-7F7ED4AFB18E}">
      <dgm:prSet/>
      <dgm:spPr/>
      <dgm:t>
        <a:bodyPr/>
        <a:lstStyle/>
        <a:p>
          <a:endParaRPr lang="cs-CZ"/>
        </a:p>
      </dgm:t>
    </dgm:pt>
    <dgm:pt modelId="{7D3CCF56-7884-4723-AFDD-F3FAD3E6E9A6}">
      <dgm:prSet phldrT="[Text]"/>
      <dgm:spPr>
        <a:solidFill>
          <a:srgbClr val="002060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cs-CZ" b="1" dirty="0"/>
            <a:t>Vydání </a:t>
          </a:r>
          <a:r>
            <a:rPr lang="cs-CZ" b="1" dirty="0" err="1"/>
            <a:t>RoPD</a:t>
          </a:r>
          <a:endParaRPr lang="cs-CZ" b="1" dirty="0"/>
        </a:p>
      </dgm:t>
    </dgm:pt>
    <dgm:pt modelId="{6ABACCA6-0844-4D88-9A4D-4877027BB4EA}" type="parTrans" cxnId="{04B7C0D2-6501-4018-8B2A-FC1687A10FDA}">
      <dgm:prSet/>
      <dgm:spPr/>
      <dgm:t>
        <a:bodyPr/>
        <a:lstStyle/>
        <a:p>
          <a:endParaRPr lang="cs-CZ"/>
        </a:p>
      </dgm:t>
    </dgm:pt>
    <dgm:pt modelId="{8EAECA17-2D5C-4144-9705-5EEA178B67DA}" type="sibTrans" cxnId="{04B7C0D2-6501-4018-8B2A-FC1687A10FDA}">
      <dgm:prSet/>
      <dgm:spPr/>
      <dgm:t>
        <a:bodyPr/>
        <a:lstStyle/>
        <a:p>
          <a:endParaRPr lang="cs-CZ"/>
        </a:p>
      </dgm:t>
    </dgm:pt>
    <dgm:pt modelId="{D05C1699-04A3-4B6D-A6F4-A3C53FD25EDA}">
      <dgm:prSet phldrT="[Text]"/>
      <dgm:spPr>
        <a:solidFill>
          <a:schemeClr val="accent2">
            <a:lumMod val="60000"/>
            <a:lumOff val="40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cs-CZ" b="1" dirty="0"/>
            <a:t>Žádost o podporu</a:t>
          </a:r>
        </a:p>
      </dgm:t>
    </dgm:pt>
    <dgm:pt modelId="{28A9C96A-B310-496E-8D0B-F607F50476C7}" type="parTrans" cxnId="{46791E47-9405-417A-9743-79154D8D2787}">
      <dgm:prSet/>
      <dgm:spPr/>
      <dgm:t>
        <a:bodyPr/>
        <a:lstStyle/>
        <a:p>
          <a:endParaRPr lang="cs-CZ"/>
        </a:p>
      </dgm:t>
    </dgm:pt>
    <dgm:pt modelId="{84753A28-7D59-4CC4-9054-82894CE5D350}" type="sibTrans" cxnId="{46791E47-9405-417A-9743-79154D8D2787}">
      <dgm:prSet/>
      <dgm:spPr/>
      <dgm:t>
        <a:bodyPr/>
        <a:lstStyle/>
        <a:p>
          <a:endParaRPr lang="cs-CZ"/>
        </a:p>
      </dgm:t>
    </dgm:pt>
    <dgm:pt modelId="{402878FF-6174-4D43-8CC7-FB4EA4C3D533}">
      <dgm:prSet/>
      <dgm:spPr>
        <a:solidFill>
          <a:schemeClr val="accent5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cs-CZ" b="1" dirty="0"/>
            <a:t>Udržitelnost projektu </a:t>
          </a:r>
        </a:p>
      </dgm:t>
    </dgm:pt>
    <dgm:pt modelId="{7BDA49AC-9044-445F-9B2E-50C3FC9AEDA1}" type="parTrans" cxnId="{800316AF-F246-4658-800D-94CF100CB51F}">
      <dgm:prSet/>
      <dgm:spPr/>
      <dgm:t>
        <a:bodyPr/>
        <a:lstStyle/>
        <a:p>
          <a:endParaRPr lang="cs-CZ"/>
        </a:p>
      </dgm:t>
    </dgm:pt>
    <dgm:pt modelId="{665DC36E-5870-4BC5-A925-B3B68B00EA3B}" type="sibTrans" cxnId="{800316AF-F246-4658-800D-94CF100CB51F}">
      <dgm:prSet/>
      <dgm:spPr/>
      <dgm:t>
        <a:bodyPr/>
        <a:lstStyle/>
        <a:p>
          <a:endParaRPr lang="cs-CZ"/>
        </a:p>
      </dgm:t>
    </dgm:pt>
    <dgm:pt modelId="{15965420-39BB-4289-8472-92155DA2B81F}" type="pres">
      <dgm:prSet presAssocID="{531117D5-8204-4364-A9F4-E0FCBAAC71EA}" presName="cycle" presStyleCnt="0">
        <dgm:presLayoutVars>
          <dgm:dir/>
          <dgm:resizeHandles val="exact"/>
        </dgm:presLayoutVars>
      </dgm:prSet>
      <dgm:spPr/>
    </dgm:pt>
    <dgm:pt modelId="{EDE11AD1-2180-4454-80C4-0261C924DD7E}" type="pres">
      <dgm:prSet presAssocID="{BCF3A066-F5AF-4C60-A4AD-DBDB8DBA6E7C}" presName="node" presStyleLbl="node1" presStyleIdx="0" presStyleCnt="7">
        <dgm:presLayoutVars>
          <dgm:bulletEnabled val="1"/>
        </dgm:presLayoutVars>
      </dgm:prSet>
      <dgm:spPr/>
    </dgm:pt>
    <dgm:pt modelId="{08D62BA1-E3F3-473E-87EB-710044B02DE8}" type="pres">
      <dgm:prSet presAssocID="{D50F4909-7332-421B-8414-76734ED92B3F}" presName="sibTrans" presStyleLbl="sibTrans2D1" presStyleIdx="0" presStyleCnt="7"/>
      <dgm:spPr/>
    </dgm:pt>
    <dgm:pt modelId="{FEC552E0-4570-4B5D-8171-05CE64E5F236}" type="pres">
      <dgm:prSet presAssocID="{D50F4909-7332-421B-8414-76734ED92B3F}" presName="connectorText" presStyleLbl="sibTrans2D1" presStyleIdx="0" presStyleCnt="7"/>
      <dgm:spPr/>
    </dgm:pt>
    <dgm:pt modelId="{5D798D2A-265E-4141-9253-A6156F531495}" type="pres">
      <dgm:prSet presAssocID="{F8DC9C23-1F59-4483-A62F-199028A33FB3}" presName="node" presStyleLbl="node1" presStyleIdx="1" presStyleCnt="7">
        <dgm:presLayoutVars>
          <dgm:bulletEnabled val="1"/>
        </dgm:presLayoutVars>
      </dgm:prSet>
      <dgm:spPr/>
    </dgm:pt>
    <dgm:pt modelId="{82F3B105-E911-4F84-A3A1-8A5E2BE9CF99}" type="pres">
      <dgm:prSet presAssocID="{408AE684-FB5E-4F56-8459-3BD84F06E26B}" presName="sibTrans" presStyleLbl="sibTrans2D1" presStyleIdx="1" presStyleCnt="7"/>
      <dgm:spPr/>
    </dgm:pt>
    <dgm:pt modelId="{0DFF165B-3948-4624-A153-C2710B878B2D}" type="pres">
      <dgm:prSet presAssocID="{408AE684-FB5E-4F56-8459-3BD84F06E26B}" presName="connectorText" presStyleLbl="sibTrans2D1" presStyleIdx="1" presStyleCnt="7"/>
      <dgm:spPr/>
    </dgm:pt>
    <dgm:pt modelId="{D7B10B8A-E45F-47AB-A6E1-814CF1431F80}" type="pres">
      <dgm:prSet presAssocID="{D05C1699-04A3-4B6D-A6F4-A3C53FD25EDA}" presName="node" presStyleLbl="node1" presStyleIdx="2" presStyleCnt="7">
        <dgm:presLayoutVars>
          <dgm:bulletEnabled val="1"/>
        </dgm:presLayoutVars>
      </dgm:prSet>
      <dgm:spPr/>
    </dgm:pt>
    <dgm:pt modelId="{657410CA-C81E-443B-87D8-464D0DD42B58}" type="pres">
      <dgm:prSet presAssocID="{84753A28-7D59-4CC4-9054-82894CE5D350}" presName="sibTrans" presStyleLbl="sibTrans2D1" presStyleIdx="2" presStyleCnt="7"/>
      <dgm:spPr/>
    </dgm:pt>
    <dgm:pt modelId="{45EEA614-3689-40F0-8C40-6A91FBABC405}" type="pres">
      <dgm:prSet presAssocID="{84753A28-7D59-4CC4-9054-82894CE5D350}" presName="connectorText" presStyleLbl="sibTrans2D1" presStyleIdx="2" presStyleCnt="7"/>
      <dgm:spPr/>
    </dgm:pt>
    <dgm:pt modelId="{1FF212B2-3907-4F20-AB8D-95CA95053F4A}" type="pres">
      <dgm:prSet presAssocID="{7D3CCF56-7884-4723-AFDD-F3FAD3E6E9A6}" presName="node" presStyleLbl="node1" presStyleIdx="3" presStyleCnt="7">
        <dgm:presLayoutVars>
          <dgm:bulletEnabled val="1"/>
        </dgm:presLayoutVars>
      </dgm:prSet>
      <dgm:spPr/>
    </dgm:pt>
    <dgm:pt modelId="{3ADDE536-B43B-4B6A-88F4-19A0C1366944}" type="pres">
      <dgm:prSet presAssocID="{8EAECA17-2D5C-4144-9705-5EEA178B67DA}" presName="sibTrans" presStyleLbl="sibTrans2D1" presStyleIdx="3" presStyleCnt="7"/>
      <dgm:spPr/>
    </dgm:pt>
    <dgm:pt modelId="{7A083E8B-7B2D-4E1B-8F85-FEE078E0B646}" type="pres">
      <dgm:prSet presAssocID="{8EAECA17-2D5C-4144-9705-5EEA178B67DA}" presName="connectorText" presStyleLbl="sibTrans2D1" presStyleIdx="3" presStyleCnt="7"/>
      <dgm:spPr/>
    </dgm:pt>
    <dgm:pt modelId="{08E53EE0-0DA1-4F55-A09C-5464353B8372}" type="pres">
      <dgm:prSet presAssocID="{57EF7E77-9F12-4825-BEFE-D3952F66CF1E}" presName="node" presStyleLbl="node1" presStyleIdx="4" presStyleCnt="7">
        <dgm:presLayoutVars>
          <dgm:bulletEnabled val="1"/>
        </dgm:presLayoutVars>
      </dgm:prSet>
      <dgm:spPr/>
    </dgm:pt>
    <dgm:pt modelId="{C870995A-2C42-4AC4-8A2D-4BB47219118D}" type="pres">
      <dgm:prSet presAssocID="{B60A4C75-A3ED-4507-9FC5-0FE825076E77}" presName="sibTrans" presStyleLbl="sibTrans2D1" presStyleIdx="4" presStyleCnt="7"/>
      <dgm:spPr/>
    </dgm:pt>
    <dgm:pt modelId="{9C378682-CC75-47C4-A340-CA9EB0FAF69F}" type="pres">
      <dgm:prSet presAssocID="{B60A4C75-A3ED-4507-9FC5-0FE825076E77}" presName="connectorText" presStyleLbl="sibTrans2D1" presStyleIdx="4" presStyleCnt="7"/>
      <dgm:spPr/>
    </dgm:pt>
    <dgm:pt modelId="{20B46A8E-BFEC-455F-A60E-0A85A46D9A26}" type="pres">
      <dgm:prSet presAssocID="{E7740F78-252E-40E1-BE5E-E745AFC7DD29}" presName="node" presStyleLbl="node1" presStyleIdx="5" presStyleCnt="7">
        <dgm:presLayoutVars>
          <dgm:bulletEnabled val="1"/>
        </dgm:presLayoutVars>
      </dgm:prSet>
      <dgm:spPr/>
    </dgm:pt>
    <dgm:pt modelId="{D8FE7A8B-C368-4B7E-8A00-F47C4E565A3F}" type="pres">
      <dgm:prSet presAssocID="{88BF0F75-2B8E-4142-B548-67E25491F61C}" presName="sibTrans" presStyleLbl="sibTrans2D1" presStyleIdx="5" presStyleCnt="7"/>
      <dgm:spPr/>
    </dgm:pt>
    <dgm:pt modelId="{D4FCAD49-18A9-4E61-8C8C-275D6B821FE2}" type="pres">
      <dgm:prSet presAssocID="{88BF0F75-2B8E-4142-B548-67E25491F61C}" presName="connectorText" presStyleLbl="sibTrans2D1" presStyleIdx="5" presStyleCnt="7"/>
      <dgm:spPr/>
    </dgm:pt>
    <dgm:pt modelId="{11481DA0-46EE-4442-8562-9EB15D497BD2}" type="pres">
      <dgm:prSet presAssocID="{402878FF-6174-4D43-8CC7-FB4EA4C3D533}" presName="node" presStyleLbl="node1" presStyleIdx="6" presStyleCnt="7">
        <dgm:presLayoutVars>
          <dgm:bulletEnabled val="1"/>
        </dgm:presLayoutVars>
      </dgm:prSet>
      <dgm:spPr/>
    </dgm:pt>
    <dgm:pt modelId="{DF6146BD-96C1-45FD-B0CD-20C7791472B5}" type="pres">
      <dgm:prSet presAssocID="{665DC36E-5870-4BC5-A925-B3B68B00EA3B}" presName="sibTrans" presStyleLbl="sibTrans2D1" presStyleIdx="6" presStyleCnt="7" custAng="3588727" custFlipVert="0" custFlipHor="1" custScaleX="16347" custScaleY="43322" custLinFactX="-100000" custLinFactY="308113" custLinFactNeighborX="-101248" custLinFactNeighborY="400000"/>
      <dgm:spPr/>
    </dgm:pt>
    <dgm:pt modelId="{E2EDDB4B-565D-4A6D-81A4-E233012C6435}" type="pres">
      <dgm:prSet presAssocID="{665DC36E-5870-4BC5-A925-B3B68B00EA3B}" presName="connectorText" presStyleLbl="sibTrans2D1" presStyleIdx="6" presStyleCnt="7"/>
      <dgm:spPr/>
    </dgm:pt>
  </dgm:ptLst>
  <dgm:cxnLst>
    <dgm:cxn modelId="{9F760B02-DC33-49EF-BE41-51EFDE226C98}" type="presOf" srcId="{88BF0F75-2B8E-4142-B548-67E25491F61C}" destId="{D8FE7A8B-C368-4B7E-8A00-F47C4E565A3F}" srcOrd="0" destOrd="0" presId="urn:microsoft.com/office/officeart/2005/8/layout/cycle2"/>
    <dgm:cxn modelId="{D5416221-2F30-4C00-9636-C72E5ED83DD3}" type="presOf" srcId="{7D3CCF56-7884-4723-AFDD-F3FAD3E6E9A6}" destId="{1FF212B2-3907-4F20-AB8D-95CA95053F4A}" srcOrd="0" destOrd="0" presId="urn:microsoft.com/office/officeart/2005/8/layout/cycle2"/>
    <dgm:cxn modelId="{A52F193F-DA51-4756-9DD2-631CC4113DEC}" type="presOf" srcId="{B60A4C75-A3ED-4507-9FC5-0FE825076E77}" destId="{9C378682-CC75-47C4-A340-CA9EB0FAF69F}" srcOrd="1" destOrd="0" presId="urn:microsoft.com/office/officeart/2005/8/layout/cycle2"/>
    <dgm:cxn modelId="{DCD93B5B-E60E-4636-BFC5-1E51F419A5EB}" type="presOf" srcId="{88BF0F75-2B8E-4142-B548-67E25491F61C}" destId="{D4FCAD49-18A9-4E61-8C8C-275D6B821FE2}" srcOrd="1" destOrd="0" presId="urn:microsoft.com/office/officeart/2005/8/layout/cycle2"/>
    <dgm:cxn modelId="{8E028B62-0F48-4976-BC78-355BE1E9ABE0}" type="presOf" srcId="{408AE684-FB5E-4F56-8459-3BD84F06E26B}" destId="{0DFF165B-3948-4624-A153-C2710B878B2D}" srcOrd="1" destOrd="0" presId="urn:microsoft.com/office/officeart/2005/8/layout/cycle2"/>
    <dgm:cxn modelId="{10749463-E12C-4F79-A9AE-A14DA92054DC}" type="presOf" srcId="{57EF7E77-9F12-4825-BEFE-D3952F66CF1E}" destId="{08E53EE0-0DA1-4F55-A09C-5464353B8372}" srcOrd="0" destOrd="0" presId="urn:microsoft.com/office/officeart/2005/8/layout/cycle2"/>
    <dgm:cxn modelId="{46791E47-9405-417A-9743-79154D8D2787}" srcId="{531117D5-8204-4364-A9F4-E0FCBAAC71EA}" destId="{D05C1699-04A3-4B6D-A6F4-A3C53FD25EDA}" srcOrd="2" destOrd="0" parTransId="{28A9C96A-B310-496E-8D0B-F607F50476C7}" sibTransId="{84753A28-7D59-4CC4-9054-82894CE5D350}"/>
    <dgm:cxn modelId="{37AFBF48-31B9-4A03-83DA-DEAF90530925}" type="presOf" srcId="{D50F4909-7332-421B-8414-76734ED92B3F}" destId="{FEC552E0-4570-4B5D-8171-05CE64E5F236}" srcOrd="1" destOrd="0" presId="urn:microsoft.com/office/officeart/2005/8/layout/cycle2"/>
    <dgm:cxn modelId="{D7C2934C-3077-4088-B3BA-AA039BEE23AE}" type="presOf" srcId="{531117D5-8204-4364-A9F4-E0FCBAAC71EA}" destId="{15965420-39BB-4289-8472-92155DA2B81F}" srcOrd="0" destOrd="0" presId="urn:microsoft.com/office/officeart/2005/8/layout/cycle2"/>
    <dgm:cxn modelId="{8C94C66D-6CB6-49DB-8F53-CBAE2A39FDF8}" type="presOf" srcId="{402878FF-6174-4D43-8CC7-FB4EA4C3D533}" destId="{11481DA0-46EE-4442-8562-9EB15D497BD2}" srcOrd="0" destOrd="0" presId="urn:microsoft.com/office/officeart/2005/8/layout/cycle2"/>
    <dgm:cxn modelId="{23053472-49D8-4F7C-A143-A06351EC3598}" type="presOf" srcId="{BCF3A066-F5AF-4C60-A4AD-DBDB8DBA6E7C}" destId="{EDE11AD1-2180-4454-80C4-0261C924DD7E}" srcOrd="0" destOrd="0" presId="urn:microsoft.com/office/officeart/2005/8/layout/cycle2"/>
    <dgm:cxn modelId="{62309A76-0302-4B85-A9A4-6F82F020311E}" type="presOf" srcId="{84753A28-7D59-4CC4-9054-82894CE5D350}" destId="{45EEA614-3689-40F0-8C40-6A91FBABC405}" srcOrd="1" destOrd="0" presId="urn:microsoft.com/office/officeart/2005/8/layout/cycle2"/>
    <dgm:cxn modelId="{F6A20E83-36C6-4B24-8850-AB5F0F70294F}" srcId="{531117D5-8204-4364-A9F4-E0FCBAAC71EA}" destId="{57EF7E77-9F12-4825-BEFE-D3952F66CF1E}" srcOrd="4" destOrd="0" parTransId="{2AE7230E-13B0-4C13-AA0A-52A4E2302C1D}" sibTransId="{B60A4C75-A3ED-4507-9FC5-0FE825076E77}"/>
    <dgm:cxn modelId="{E835A48C-CCDD-4161-AD0A-D26A7EE8DDE7}" type="presOf" srcId="{665DC36E-5870-4BC5-A925-B3B68B00EA3B}" destId="{E2EDDB4B-565D-4A6D-81A4-E233012C6435}" srcOrd="1" destOrd="0" presId="urn:microsoft.com/office/officeart/2005/8/layout/cycle2"/>
    <dgm:cxn modelId="{2F80F491-AF43-4C3E-A0D2-1E1B64C1C507}" type="presOf" srcId="{665DC36E-5870-4BC5-A925-B3B68B00EA3B}" destId="{DF6146BD-96C1-45FD-B0CD-20C7791472B5}" srcOrd="0" destOrd="0" presId="urn:microsoft.com/office/officeart/2005/8/layout/cycle2"/>
    <dgm:cxn modelId="{C16CAE98-8AF2-4A41-AFDE-323BBC265A89}" srcId="{531117D5-8204-4364-A9F4-E0FCBAAC71EA}" destId="{BCF3A066-F5AF-4C60-A4AD-DBDB8DBA6E7C}" srcOrd="0" destOrd="0" parTransId="{2275CD6D-C727-485F-B838-1C114E64EF80}" sibTransId="{D50F4909-7332-421B-8414-76734ED92B3F}"/>
    <dgm:cxn modelId="{800316AF-F246-4658-800D-94CF100CB51F}" srcId="{531117D5-8204-4364-A9F4-E0FCBAAC71EA}" destId="{402878FF-6174-4D43-8CC7-FB4EA4C3D533}" srcOrd="6" destOrd="0" parTransId="{7BDA49AC-9044-445F-9B2E-50C3FC9AEDA1}" sibTransId="{665DC36E-5870-4BC5-A925-B3B68B00EA3B}"/>
    <dgm:cxn modelId="{BEB144B2-2149-4EA3-A3FC-A0F7415DA574}" type="presOf" srcId="{84753A28-7D59-4CC4-9054-82894CE5D350}" destId="{657410CA-C81E-443B-87D8-464D0DD42B58}" srcOrd="0" destOrd="0" presId="urn:microsoft.com/office/officeart/2005/8/layout/cycle2"/>
    <dgm:cxn modelId="{7003D7B5-DAC7-45F2-822E-967E4B321152}" type="presOf" srcId="{E7740F78-252E-40E1-BE5E-E745AFC7DD29}" destId="{20B46A8E-BFEC-455F-A60E-0A85A46D9A26}" srcOrd="0" destOrd="0" presId="urn:microsoft.com/office/officeart/2005/8/layout/cycle2"/>
    <dgm:cxn modelId="{ACDA19BC-0781-49A3-818E-EB14C4EDD060}" type="presOf" srcId="{408AE684-FB5E-4F56-8459-3BD84F06E26B}" destId="{82F3B105-E911-4F84-A3A1-8A5E2BE9CF99}" srcOrd="0" destOrd="0" presId="urn:microsoft.com/office/officeart/2005/8/layout/cycle2"/>
    <dgm:cxn modelId="{65BC99C1-96A2-4D3F-82D8-4EA8015F2C04}" type="presOf" srcId="{8EAECA17-2D5C-4144-9705-5EEA178B67DA}" destId="{3ADDE536-B43B-4B6A-88F4-19A0C1366944}" srcOrd="0" destOrd="0" presId="urn:microsoft.com/office/officeart/2005/8/layout/cycle2"/>
    <dgm:cxn modelId="{F17B0CD0-081E-40DB-9076-05EB11DBDB5E}" type="presOf" srcId="{8EAECA17-2D5C-4144-9705-5EEA178B67DA}" destId="{7A083E8B-7B2D-4E1B-8F85-FEE078E0B646}" srcOrd="1" destOrd="0" presId="urn:microsoft.com/office/officeart/2005/8/layout/cycle2"/>
    <dgm:cxn modelId="{04B7C0D2-6501-4018-8B2A-FC1687A10FDA}" srcId="{531117D5-8204-4364-A9F4-E0FCBAAC71EA}" destId="{7D3CCF56-7884-4723-AFDD-F3FAD3E6E9A6}" srcOrd="3" destOrd="0" parTransId="{6ABACCA6-0844-4D88-9A4D-4877027BB4EA}" sibTransId="{8EAECA17-2D5C-4144-9705-5EEA178B67DA}"/>
    <dgm:cxn modelId="{051413D3-79F7-4C74-9532-BE72BD757E60}" type="presOf" srcId="{D05C1699-04A3-4B6D-A6F4-A3C53FD25EDA}" destId="{D7B10B8A-E45F-47AB-A6E1-814CF1431F80}" srcOrd="0" destOrd="0" presId="urn:microsoft.com/office/officeart/2005/8/layout/cycle2"/>
    <dgm:cxn modelId="{9002D5D7-ADDD-4C4B-B37A-F4DE16AF2F34}" type="presOf" srcId="{F8DC9C23-1F59-4483-A62F-199028A33FB3}" destId="{5D798D2A-265E-4141-9253-A6156F531495}" srcOrd="0" destOrd="0" presId="urn:microsoft.com/office/officeart/2005/8/layout/cycle2"/>
    <dgm:cxn modelId="{66411DE4-9D97-4A49-BD54-B1D4D5B70E9D}" srcId="{531117D5-8204-4364-A9F4-E0FCBAAC71EA}" destId="{F8DC9C23-1F59-4483-A62F-199028A33FB3}" srcOrd="1" destOrd="0" parTransId="{62AE820D-CCA0-45E9-818A-7264C8FAB388}" sibTransId="{408AE684-FB5E-4F56-8459-3BD84F06E26B}"/>
    <dgm:cxn modelId="{A5CE1AE8-3AD8-429B-A838-7F7ED4AFB18E}" srcId="{531117D5-8204-4364-A9F4-E0FCBAAC71EA}" destId="{E7740F78-252E-40E1-BE5E-E745AFC7DD29}" srcOrd="5" destOrd="0" parTransId="{58A4BBB3-92C6-4502-8A71-585D389F507F}" sibTransId="{88BF0F75-2B8E-4142-B548-67E25491F61C}"/>
    <dgm:cxn modelId="{6270EBF4-B0EC-4F77-A8D2-807CF425BA56}" type="presOf" srcId="{B60A4C75-A3ED-4507-9FC5-0FE825076E77}" destId="{C870995A-2C42-4AC4-8A2D-4BB47219118D}" srcOrd="0" destOrd="0" presId="urn:microsoft.com/office/officeart/2005/8/layout/cycle2"/>
    <dgm:cxn modelId="{8E7E0EFC-7BE7-4E3E-9844-814CE684DF72}" type="presOf" srcId="{D50F4909-7332-421B-8414-76734ED92B3F}" destId="{08D62BA1-E3F3-473E-87EB-710044B02DE8}" srcOrd="0" destOrd="0" presId="urn:microsoft.com/office/officeart/2005/8/layout/cycle2"/>
    <dgm:cxn modelId="{CA1C8D3D-4FDC-40BB-9B68-ABB9DB3227EA}" type="presParOf" srcId="{15965420-39BB-4289-8472-92155DA2B81F}" destId="{EDE11AD1-2180-4454-80C4-0261C924DD7E}" srcOrd="0" destOrd="0" presId="urn:microsoft.com/office/officeart/2005/8/layout/cycle2"/>
    <dgm:cxn modelId="{C426E206-5037-43C9-8F3C-94BBBCE5B2C3}" type="presParOf" srcId="{15965420-39BB-4289-8472-92155DA2B81F}" destId="{08D62BA1-E3F3-473E-87EB-710044B02DE8}" srcOrd="1" destOrd="0" presId="urn:microsoft.com/office/officeart/2005/8/layout/cycle2"/>
    <dgm:cxn modelId="{30385EB6-CCA7-4E67-B2E8-F3A123C9D5DD}" type="presParOf" srcId="{08D62BA1-E3F3-473E-87EB-710044B02DE8}" destId="{FEC552E0-4570-4B5D-8171-05CE64E5F236}" srcOrd="0" destOrd="0" presId="urn:microsoft.com/office/officeart/2005/8/layout/cycle2"/>
    <dgm:cxn modelId="{2E1D4888-CACB-423A-A52F-FE4D5429294C}" type="presParOf" srcId="{15965420-39BB-4289-8472-92155DA2B81F}" destId="{5D798D2A-265E-4141-9253-A6156F531495}" srcOrd="2" destOrd="0" presId="urn:microsoft.com/office/officeart/2005/8/layout/cycle2"/>
    <dgm:cxn modelId="{45ECF37B-8A31-4B48-84F3-09D4BC6C171A}" type="presParOf" srcId="{15965420-39BB-4289-8472-92155DA2B81F}" destId="{82F3B105-E911-4F84-A3A1-8A5E2BE9CF99}" srcOrd="3" destOrd="0" presId="urn:microsoft.com/office/officeart/2005/8/layout/cycle2"/>
    <dgm:cxn modelId="{AB466E4A-63B1-46AA-8E30-A2A774D6388B}" type="presParOf" srcId="{82F3B105-E911-4F84-A3A1-8A5E2BE9CF99}" destId="{0DFF165B-3948-4624-A153-C2710B878B2D}" srcOrd="0" destOrd="0" presId="urn:microsoft.com/office/officeart/2005/8/layout/cycle2"/>
    <dgm:cxn modelId="{2B2BB3B9-665B-4055-AF91-645B8FC4EB17}" type="presParOf" srcId="{15965420-39BB-4289-8472-92155DA2B81F}" destId="{D7B10B8A-E45F-47AB-A6E1-814CF1431F80}" srcOrd="4" destOrd="0" presId="urn:microsoft.com/office/officeart/2005/8/layout/cycle2"/>
    <dgm:cxn modelId="{5C510D3F-0D75-4194-A3B0-DE09749A9013}" type="presParOf" srcId="{15965420-39BB-4289-8472-92155DA2B81F}" destId="{657410CA-C81E-443B-87D8-464D0DD42B58}" srcOrd="5" destOrd="0" presId="urn:microsoft.com/office/officeart/2005/8/layout/cycle2"/>
    <dgm:cxn modelId="{C3DA49E2-38D7-4E06-BAC6-A2AD8BE67299}" type="presParOf" srcId="{657410CA-C81E-443B-87D8-464D0DD42B58}" destId="{45EEA614-3689-40F0-8C40-6A91FBABC405}" srcOrd="0" destOrd="0" presId="urn:microsoft.com/office/officeart/2005/8/layout/cycle2"/>
    <dgm:cxn modelId="{D11B4A22-9943-4773-9939-4E796F31798F}" type="presParOf" srcId="{15965420-39BB-4289-8472-92155DA2B81F}" destId="{1FF212B2-3907-4F20-AB8D-95CA95053F4A}" srcOrd="6" destOrd="0" presId="urn:microsoft.com/office/officeart/2005/8/layout/cycle2"/>
    <dgm:cxn modelId="{D8B1A033-30ED-436B-B4AD-5DB05C09D884}" type="presParOf" srcId="{15965420-39BB-4289-8472-92155DA2B81F}" destId="{3ADDE536-B43B-4B6A-88F4-19A0C1366944}" srcOrd="7" destOrd="0" presId="urn:microsoft.com/office/officeart/2005/8/layout/cycle2"/>
    <dgm:cxn modelId="{F510F57C-E74E-43EB-BB9F-7FB4B46299F6}" type="presParOf" srcId="{3ADDE536-B43B-4B6A-88F4-19A0C1366944}" destId="{7A083E8B-7B2D-4E1B-8F85-FEE078E0B646}" srcOrd="0" destOrd="0" presId="urn:microsoft.com/office/officeart/2005/8/layout/cycle2"/>
    <dgm:cxn modelId="{557D55BE-B10C-4E9A-9694-FBF39A2F949D}" type="presParOf" srcId="{15965420-39BB-4289-8472-92155DA2B81F}" destId="{08E53EE0-0DA1-4F55-A09C-5464353B8372}" srcOrd="8" destOrd="0" presId="urn:microsoft.com/office/officeart/2005/8/layout/cycle2"/>
    <dgm:cxn modelId="{C4CEF7C5-D547-469D-9174-D7CF4AEAE192}" type="presParOf" srcId="{15965420-39BB-4289-8472-92155DA2B81F}" destId="{C870995A-2C42-4AC4-8A2D-4BB47219118D}" srcOrd="9" destOrd="0" presId="urn:microsoft.com/office/officeart/2005/8/layout/cycle2"/>
    <dgm:cxn modelId="{63FD10A0-CC9C-4D4F-8511-A85942191909}" type="presParOf" srcId="{C870995A-2C42-4AC4-8A2D-4BB47219118D}" destId="{9C378682-CC75-47C4-A340-CA9EB0FAF69F}" srcOrd="0" destOrd="0" presId="urn:microsoft.com/office/officeart/2005/8/layout/cycle2"/>
    <dgm:cxn modelId="{6BF1796E-E7EB-4EFD-8EBA-26BC71CCDCAE}" type="presParOf" srcId="{15965420-39BB-4289-8472-92155DA2B81F}" destId="{20B46A8E-BFEC-455F-A60E-0A85A46D9A26}" srcOrd="10" destOrd="0" presId="urn:microsoft.com/office/officeart/2005/8/layout/cycle2"/>
    <dgm:cxn modelId="{3A5EB086-B589-4126-B940-D0EA1D97C09A}" type="presParOf" srcId="{15965420-39BB-4289-8472-92155DA2B81F}" destId="{D8FE7A8B-C368-4B7E-8A00-F47C4E565A3F}" srcOrd="11" destOrd="0" presId="urn:microsoft.com/office/officeart/2005/8/layout/cycle2"/>
    <dgm:cxn modelId="{83B7EDFA-34FC-4C23-A38E-5B7447D2ADF5}" type="presParOf" srcId="{D8FE7A8B-C368-4B7E-8A00-F47C4E565A3F}" destId="{D4FCAD49-18A9-4E61-8C8C-275D6B821FE2}" srcOrd="0" destOrd="0" presId="urn:microsoft.com/office/officeart/2005/8/layout/cycle2"/>
    <dgm:cxn modelId="{A8D91A8E-06BC-4FD6-A119-6E2CA323289A}" type="presParOf" srcId="{15965420-39BB-4289-8472-92155DA2B81F}" destId="{11481DA0-46EE-4442-8562-9EB15D497BD2}" srcOrd="12" destOrd="0" presId="urn:microsoft.com/office/officeart/2005/8/layout/cycle2"/>
    <dgm:cxn modelId="{9F712579-C5D1-4D1F-9F10-93741AD0B25E}" type="presParOf" srcId="{15965420-39BB-4289-8472-92155DA2B81F}" destId="{DF6146BD-96C1-45FD-B0CD-20C7791472B5}" srcOrd="13" destOrd="0" presId="urn:microsoft.com/office/officeart/2005/8/layout/cycle2"/>
    <dgm:cxn modelId="{2ED31A30-7E61-400B-AC86-BEF95BFA0F12}" type="presParOf" srcId="{DF6146BD-96C1-45FD-B0CD-20C7791472B5}" destId="{E2EDDB4B-565D-4A6D-81A4-E233012C643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10B759-4105-4472-B69E-8CD9C7EA72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DB5D98-E2D4-484D-92CF-43114A61F6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NESOULAD S PRAVIDLY OP TAK - NESPLNĚNÍ ZÁKLADNÍCH PODMÍNEK VÝZVY: </a:t>
          </a:r>
          <a:endParaRPr lang="cs-CZ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68C6F8-6EBC-4FB3-A14D-F5CFB48BF819}" type="parTrans" cxnId="{E0BDC8AE-5CCD-41D8-8A61-E6BEEA7F0255}">
      <dgm:prSet/>
      <dgm:spPr/>
      <dgm:t>
        <a:bodyPr/>
        <a:lstStyle/>
        <a:p>
          <a:endParaRPr lang="cs-CZ"/>
        </a:p>
      </dgm:t>
    </dgm:pt>
    <dgm:pt modelId="{5BA7F996-1EA7-45E6-A3B4-85B438F38C79}" type="sibTrans" cxnId="{E0BDC8AE-5CCD-41D8-8A61-E6BEEA7F0255}">
      <dgm:prSet/>
      <dgm:spPr/>
      <dgm:t>
        <a:bodyPr/>
        <a:lstStyle/>
        <a:p>
          <a:endParaRPr lang="cs-CZ"/>
        </a:p>
      </dgm:t>
    </dgm:pt>
    <dgm:pt modelId="{3EE67ADA-F35F-4DF5-8DE3-A5618262D8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❌ </a:t>
          </a:r>
          <a:r>
            <a:rPr lang="cs-CZ" sz="2000" b="1" dirty="0"/>
            <a:t>Chyba:</a:t>
          </a:r>
          <a:endParaRPr lang="cs-CZ" sz="2100" dirty="0"/>
        </a:p>
      </dgm:t>
    </dgm:pt>
    <dgm:pt modelId="{9AF86791-8B25-4DFD-942E-3D80666927BD}" type="parTrans" cxnId="{E79729A4-A301-4CA2-BE73-1A98DADFB783}">
      <dgm:prSet/>
      <dgm:spPr/>
      <dgm:t>
        <a:bodyPr/>
        <a:lstStyle/>
        <a:p>
          <a:endParaRPr lang="cs-CZ"/>
        </a:p>
      </dgm:t>
    </dgm:pt>
    <dgm:pt modelId="{1611C93F-F249-4AF1-AADD-1F5912D8BB42}" type="sibTrans" cxnId="{E79729A4-A301-4CA2-BE73-1A98DADFB783}">
      <dgm:prSet/>
      <dgm:spPr/>
      <dgm:t>
        <a:bodyPr/>
        <a:lstStyle/>
        <a:p>
          <a:endParaRPr lang="cs-CZ"/>
        </a:p>
      </dgm:t>
    </dgm:pt>
    <dgm:pt modelId="{3E02CC72-5727-49A4-B6D9-FC7353C197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Žadatel </a:t>
          </a:r>
          <a:r>
            <a:rPr lang="cs-CZ" sz="1400" b="1" dirty="0"/>
            <a:t>nesplňuje podmínky programu </a:t>
          </a:r>
          <a:r>
            <a:rPr lang="cs-CZ" sz="1400" dirty="0"/>
            <a:t>(např. nesprávný právní status, nevhodný záměr)</a:t>
          </a:r>
        </a:p>
      </dgm:t>
    </dgm:pt>
    <dgm:pt modelId="{8BDD62F6-AF1D-460A-88C6-4695392DB44F}" type="parTrans" cxnId="{CF1ACA41-6916-4694-A0DC-9199EAEF645F}">
      <dgm:prSet/>
      <dgm:spPr/>
      <dgm:t>
        <a:bodyPr/>
        <a:lstStyle/>
        <a:p>
          <a:endParaRPr lang="cs-CZ"/>
        </a:p>
      </dgm:t>
    </dgm:pt>
    <dgm:pt modelId="{720852C9-E32A-4C25-8DA7-23BA4ACE5194}" type="sibTrans" cxnId="{CF1ACA41-6916-4694-A0DC-9199EAEF645F}">
      <dgm:prSet/>
      <dgm:spPr/>
      <dgm:t>
        <a:bodyPr/>
        <a:lstStyle/>
        <a:p>
          <a:endParaRPr lang="cs-CZ"/>
        </a:p>
      </dgm:t>
    </dgm:pt>
    <dgm:pt modelId="{09D2F4D0-3119-445A-BF50-FE8D1114F4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Projekt není v souladu s podporovanými aktivitami nebo se vztahuje k nepodporovanému území</a:t>
          </a:r>
          <a:endParaRPr lang="cs-CZ" sz="1600" dirty="0"/>
        </a:p>
      </dgm:t>
    </dgm:pt>
    <dgm:pt modelId="{510E7D43-4E90-460C-A4C8-D46ECCFC7456}" type="parTrans" cxnId="{96E36683-198F-441A-B476-C2315E0C974F}">
      <dgm:prSet/>
      <dgm:spPr/>
      <dgm:t>
        <a:bodyPr/>
        <a:lstStyle/>
        <a:p>
          <a:endParaRPr lang="cs-CZ"/>
        </a:p>
      </dgm:t>
    </dgm:pt>
    <dgm:pt modelId="{9520FDB1-0731-4AF8-8234-5651C7CEE044}" type="sibTrans" cxnId="{96E36683-198F-441A-B476-C2315E0C974F}">
      <dgm:prSet/>
      <dgm:spPr/>
      <dgm:t>
        <a:bodyPr/>
        <a:lstStyle/>
        <a:p>
          <a:endParaRPr lang="cs-CZ"/>
        </a:p>
      </dgm:t>
    </dgm:pt>
    <dgm:pt modelId="{A85C4190-8313-442D-94B5-D7FBD13B7B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🔴 </a:t>
          </a:r>
          <a:r>
            <a:rPr lang="cs-CZ" sz="2000" b="1" dirty="0"/>
            <a:t>Důsledek:</a:t>
          </a:r>
          <a:endParaRPr lang="cs-CZ" sz="2100" dirty="0"/>
        </a:p>
      </dgm:t>
    </dgm:pt>
    <dgm:pt modelId="{B96A3FED-FB3E-4CB9-B070-2A0C1422F306}" type="parTrans" cxnId="{A3793EEB-1FCD-460C-AB1D-266A5DEEF39D}">
      <dgm:prSet/>
      <dgm:spPr/>
      <dgm:t>
        <a:bodyPr/>
        <a:lstStyle/>
        <a:p>
          <a:endParaRPr lang="cs-CZ"/>
        </a:p>
      </dgm:t>
    </dgm:pt>
    <dgm:pt modelId="{7F3B7411-C0C9-425C-88EC-A64BEC3BF2DC}" type="sibTrans" cxnId="{A3793EEB-1FCD-460C-AB1D-266A5DEEF39D}">
      <dgm:prSet/>
      <dgm:spPr/>
      <dgm:t>
        <a:bodyPr/>
        <a:lstStyle/>
        <a:p>
          <a:endParaRPr lang="cs-CZ"/>
        </a:p>
      </dgm:t>
    </dgm:pt>
    <dgm:pt modelId="{E0255FBF-886D-4779-AF28-DEF54FA6C6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Zamítnutí žádosti hned v administrativní kontrole.</a:t>
          </a:r>
        </a:p>
      </dgm:t>
    </dgm:pt>
    <dgm:pt modelId="{6CB34FA8-FB42-432B-933A-29F7C6D0E9E1}" type="parTrans" cxnId="{35EC0ED0-E293-492B-AEB9-E2E80A280A50}">
      <dgm:prSet/>
      <dgm:spPr/>
      <dgm:t>
        <a:bodyPr/>
        <a:lstStyle/>
        <a:p>
          <a:endParaRPr lang="cs-CZ"/>
        </a:p>
      </dgm:t>
    </dgm:pt>
    <dgm:pt modelId="{A7D932BE-123F-4E5B-9976-3A3904CC8EF7}" type="sibTrans" cxnId="{35EC0ED0-E293-492B-AEB9-E2E80A280A50}">
      <dgm:prSet/>
      <dgm:spPr/>
      <dgm:t>
        <a:bodyPr/>
        <a:lstStyle/>
        <a:p>
          <a:endParaRPr lang="cs-CZ"/>
        </a:p>
      </dgm:t>
    </dgm:pt>
    <dgm:pt modelId="{CAA712D7-7BEA-431A-A74A-8900623AEF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✅ </a:t>
          </a:r>
          <a:r>
            <a:rPr lang="cs-CZ" sz="2000" b="1" dirty="0"/>
            <a:t>Jak se vyhnout této chybě?</a:t>
          </a:r>
          <a:endParaRPr lang="cs-CZ" sz="2100" dirty="0"/>
        </a:p>
      </dgm:t>
    </dgm:pt>
    <dgm:pt modelId="{3AD5573A-65D0-4B25-8DA6-EE9C9D06DCFD}" type="parTrans" cxnId="{4B67F260-7313-4A44-B01E-7AFB248DA218}">
      <dgm:prSet/>
      <dgm:spPr/>
      <dgm:t>
        <a:bodyPr/>
        <a:lstStyle/>
        <a:p>
          <a:endParaRPr lang="cs-CZ"/>
        </a:p>
      </dgm:t>
    </dgm:pt>
    <dgm:pt modelId="{E44CA3A0-3E79-48D3-8655-BA7DEB15352A}" type="sibTrans" cxnId="{4B67F260-7313-4A44-B01E-7AFB248DA218}">
      <dgm:prSet/>
      <dgm:spPr/>
      <dgm:t>
        <a:bodyPr/>
        <a:lstStyle/>
        <a:p>
          <a:endParaRPr lang="cs-CZ"/>
        </a:p>
      </dgm:t>
    </dgm:pt>
    <dgm:pt modelId="{9EDC2C06-37DE-4694-959B-A70AB4EA6A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Před podáním žádosti </a:t>
          </a:r>
          <a:r>
            <a:rPr lang="cs-CZ" sz="1400" b="1" dirty="0"/>
            <a:t>pečlivě nastudovat podmínky výzvy</a:t>
          </a:r>
          <a:r>
            <a:rPr lang="cs-CZ" sz="1400" dirty="0"/>
            <a:t> a ověřit, zda projekt splňuje kritéria.</a:t>
          </a:r>
        </a:p>
      </dgm:t>
    </dgm:pt>
    <dgm:pt modelId="{5010E37A-6955-40D3-A1BB-BB2E8297558D}" type="parTrans" cxnId="{7B50A680-F5F8-453D-8B69-DD2EB0389F6C}">
      <dgm:prSet/>
      <dgm:spPr/>
      <dgm:t>
        <a:bodyPr/>
        <a:lstStyle/>
        <a:p>
          <a:endParaRPr lang="cs-CZ"/>
        </a:p>
      </dgm:t>
    </dgm:pt>
    <dgm:pt modelId="{4BFD8886-AB5B-4887-BF20-88D5E4F0C32F}" type="sibTrans" cxnId="{7B50A680-F5F8-453D-8B69-DD2EB0389F6C}">
      <dgm:prSet/>
      <dgm:spPr/>
      <dgm:t>
        <a:bodyPr/>
        <a:lstStyle/>
        <a:p>
          <a:endParaRPr lang="cs-CZ"/>
        </a:p>
      </dgm:t>
    </dgm:pt>
    <dgm:pt modelId="{BFA889E1-DAF7-4A0E-A9F0-384AE72725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Konzultovat záměr s kompetentními osobami </a:t>
          </a:r>
        </a:p>
      </dgm:t>
    </dgm:pt>
    <dgm:pt modelId="{97B2E718-3789-4C81-B651-700E33585B91}" type="parTrans" cxnId="{961D4BBD-0926-4044-B224-41F236D07BAC}">
      <dgm:prSet/>
      <dgm:spPr/>
      <dgm:t>
        <a:bodyPr/>
        <a:lstStyle/>
        <a:p>
          <a:endParaRPr lang="cs-CZ"/>
        </a:p>
      </dgm:t>
    </dgm:pt>
    <dgm:pt modelId="{CFFDADD5-E246-46E8-896F-7251951A58B4}" type="sibTrans" cxnId="{961D4BBD-0926-4044-B224-41F236D07BAC}">
      <dgm:prSet/>
      <dgm:spPr/>
      <dgm:t>
        <a:bodyPr/>
        <a:lstStyle/>
        <a:p>
          <a:endParaRPr lang="cs-CZ"/>
        </a:p>
      </dgm:t>
    </dgm:pt>
    <dgm:pt modelId="{B8D1C8A9-F68B-4ECB-A255-F45095A47F84}" type="pres">
      <dgm:prSet presAssocID="{B710B759-4105-4472-B69E-8CD9C7EA729E}" presName="linear" presStyleCnt="0">
        <dgm:presLayoutVars>
          <dgm:animLvl val="lvl"/>
          <dgm:resizeHandles val="exact"/>
        </dgm:presLayoutVars>
      </dgm:prSet>
      <dgm:spPr/>
    </dgm:pt>
    <dgm:pt modelId="{38A41BF1-133D-41FA-AA5C-EF701C1B2653}" type="pres">
      <dgm:prSet presAssocID="{A5DB5D98-E2D4-484D-92CF-43114A61F608}" presName="parentText" presStyleLbl="node1" presStyleIdx="0" presStyleCnt="4" custLinFactNeighborX="-136" custLinFactNeighborY="-43456">
        <dgm:presLayoutVars>
          <dgm:chMax val="0"/>
          <dgm:bulletEnabled val="1"/>
        </dgm:presLayoutVars>
      </dgm:prSet>
      <dgm:spPr/>
    </dgm:pt>
    <dgm:pt modelId="{85032543-73D2-4255-929F-4625F97204A4}" type="pres">
      <dgm:prSet presAssocID="{5BA7F996-1EA7-45E6-A3B4-85B438F38C79}" presName="spacer" presStyleCnt="0"/>
      <dgm:spPr/>
    </dgm:pt>
    <dgm:pt modelId="{EB76AD10-8C1B-468C-B6D9-15EE9A8FEB13}" type="pres">
      <dgm:prSet presAssocID="{3EE67ADA-F35F-4DF5-8DE3-A5618262D83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458558-5DCB-4F5E-AFFA-070698793009}" type="pres">
      <dgm:prSet presAssocID="{3EE67ADA-F35F-4DF5-8DE3-A5618262D839}" presName="childText" presStyleLbl="revTx" presStyleIdx="0" presStyleCnt="3">
        <dgm:presLayoutVars>
          <dgm:bulletEnabled val="1"/>
        </dgm:presLayoutVars>
      </dgm:prSet>
      <dgm:spPr/>
    </dgm:pt>
    <dgm:pt modelId="{EA541FA7-C049-46D8-BDC7-EF7AEE9F29EB}" type="pres">
      <dgm:prSet presAssocID="{A85C4190-8313-442D-94B5-D7FBD13B7B95}" presName="parentText" presStyleLbl="node1" presStyleIdx="2" presStyleCnt="4" custLinFactNeighborY="19037">
        <dgm:presLayoutVars>
          <dgm:chMax val="0"/>
          <dgm:bulletEnabled val="1"/>
        </dgm:presLayoutVars>
      </dgm:prSet>
      <dgm:spPr/>
    </dgm:pt>
    <dgm:pt modelId="{9BAE8AB7-FC1F-4C5B-98E0-B0C11D84F010}" type="pres">
      <dgm:prSet presAssocID="{A85C4190-8313-442D-94B5-D7FBD13B7B95}" presName="childText" presStyleLbl="revTx" presStyleIdx="1" presStyleCnt="3" custLinFactNeighborY="21971">
        <dgm:presLayoutVars>
          <dgm:bulletEnabled val="1"/>
        </dgm:presLayoutVars>
      </dgm:prSet>
      <dgm:spPr/>
    </dgm:pt>
    <dgm:pt modelId="{79D58AF5-A440-4B95-8769-F4D3667CBA0A}" type="pres">
      <dgm:prSet presAssocID="{CAA712D7-7BEA-431A-A74A-8900623AEF7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6036473-DD9E-4F45-9444-37A6D8277DB2}" type="pres">
      <dgm:prSet presAssocID="{CAA712D7-7BEA-431A-A74A-8900623AEF7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37D850E-5C84-425B-920B-CEF133DAC06D}" type="presOf" srcId="{09D2F4D0-3119-445A-BF50-FE8D1114F463}" destId="{1A458558-5DCB-4F5E-AFFA-070698793009}" srcOrd="0" destOrd="1" presId="urn:microsoft.com/office/officeart/2005/8/layout/vList2"/>
    <dgm:cxn modelId="{2A469A13-B322-48F7-BB53-AD9DAD5CA0C8}" type="presOf" srcId="{9EDC2C06-37DE-4694-959B-A70AB4EA6ABA}" destId="{26036473-DD9E-4F45-9444-37A6D8277DB2}" srcOrd="0" destOrd="0" presId="urn:microsoft.com/office/officeart/2005/8/layout/vList2"/>
    <dgm:cxn modelId="{9EB8171F-A63E-4451-BA0F-CF6EC0DE1959}" type="presOf" srcId="{E0255FBF-886D-4779-AF28-DEF54FA6C650}" destId="{9BAE8AB7-FC1F-4C5B-98E0-B0C11D84F010}" srcOrd="0" destOrd="0" presId="urn:microsoft.com/office/officeart/2005/8/layout/vList2"/>
    <dgm:cxn modelId="{CC841723-8EE0-4A0D-9001-55B9800EAF69}" type="presOf" srcId="{B710B759-4105-4472-B69E-8CD9C7EA729E}" destId="{B8D1C8A9-F68B-4ECB-A255-F45095A47F84}" srcOrd="0" destOrd="0" presId="urn:microsoft.com/office/officeart/2005/8/layout/vList2"/>
    <dgm:cxn modelId="{11BC9C2B-5931-4ECB-83F8-3F1FBEB9121A}" type="presOf" srcId="{CAA712D7-7BEA-431A-A74A-8900623AEF76}" destId="{79D58AF5-A440-4B95-8769-F4D3667CBA0A}" srcOrd="0" destOrd="0" presId="urn:microsoft.com/office/officeart/2005/8/layout/vList2"/>
    <dgm:cxn modelId="{4E487E2D-9C27-4983-AE6E-983F573D49DD}" type="presOf" srcId="{A85C4190-8313-442D-94B5-D7FBD13B7B95}" destId="{EA541FA7-C049-46D8-BDC7-EF7AEE9F29EB}" srcOrd="0" destOrd="0" presId="urn:microsoft.com/office/officeart/2005/8/layout/vList2"/>
    <dgm:cxn modelId="{4B67F260-7313-4A44-B01E-7AFB248DA218}" srcId="{B710B759-4105-4472-B69E-8CD9C7EA729E}" destId="{CAA712D7-7BEA-431A-A74A-8900623AEF76}" srcOrd="3" destOrd="0" parTransId="{3AD5573A-65D0-4B25-8DA6-EE9C9D06DCFD}" sibTransId="{E44CA3A0-3E79-48D3-8655-BA7DEB15352A}"/>
    <dgm:cxn modelId="{CF1ACA41-6916-4694-A0DC-9199EAEF645F}" srcId="{3EE67ADA-F35F-4DF5-8DE3-A5618262D839}" destId="{3E02CC72-5727-49A4-B6D9-FC7353C1978F}" srcOrd="0" destOrd="0" parTransId="{8BDD62F6-AF1D-460A-88C6-4695392DB44F}" sibTransId="{720852C9-E32A-4C25-8DA7-23BA4ACE5194}"/>
    <dgm:cxn modelId="{1B59494E-4BC8-4A7E-914E-7BCD87A9DBE5}" type="presOf" srcId="{3EE67ADA-F35F-4DF5-8DE3-A5618262D839}" destId="{EB76AD10-8C1B-468C-B6D9-15EE9A8FEB13}" srcOrd="0" destOrd="0" presId="urn:microsoft.com/office/officeart/2005/8/layout/vList2"/>
    <dgm:cxn modelId="{7B50A680-F5F8-453D-8B69-DD2EB0389F6C}" srcId="{CAA712D7-7BEA-431A-A74A-8900623AEF76}" destId="{9EDC2C06-37DE-4694-959B-A70AB4EA6ABA}" srcOrd="0" destOrd="0" parTransId="{5010E37A-6955-40D3-A1BB-BB2E8297558D}" sibTransId="{4BFD8886-AB5B-4887-BF20-88D5E4F0C32F}"/>
    <dgm:cxn modelId="{96E36683-198F-441A-B476-C2315E0C974F}" srcId="{3EE67ADA-F35F-4DF5-8DE3-A5618262D839}" destId="{09D2F4D0-3119-445A-BF50-FE8D1114F463}" srcOrd="1" destOrd="0" parTransId="{510E7D43-4E90-460C-A4C8-D46ECCFC7456}" sibTransId="{9520FDB1-0731-4AF8-8234-5651C7CEE044}"/>
    <dgm:cxn modelId="{D104D086-34EE-4F8F-80DE-619760F6CA0E}" type="presOf" srcId="{BFA889E1-DAF7-4A0E-A9F0-384AE72725ED}" destId="{26036473-DD9E-4F45-9444-37A6D8277DB2}" srcOrd="0" destOrd="1" presId="urn:microsoft.com/office/officeart/2005/8/layout/vList2"/>
    <dgm:cxn modelId="{8E00AB97-E1BB-4E73-BF09-402A995B9107}" type="presOf" srcId="{A5DB5D98-E2D4-484D-92CF-43114A61F608}" destId="{38A41BF1-133D-41FA-AA5C-EF701C1B2653}" srcOrd="0" destOrd="0" presId="urn:microsoft.com/office/officeart/2005/8/layout/vList2"/>
    <dgm:cxn modelId="{E79729A4-A301-4CA2-BE73-1A98DADFB783}" srcId="{B710B759-4105-4472-B69E-8CD9C7EA729E}" destId="{3EE67ADA-F35F-4DF5-8DE3-A5618262D839}" srcOrd="1" destOrd="0" parTransId="{9AF86791-8B25-4DFD-942E-3D80666927BD}" sibTransId="{1611C93F-F249-4AF1-AADD-1F5912D8BB42}"/>
    <dgm:cxn modelId="{E0BDC8AE-5CCD-41D8-8A61-E6BEEA7F0255}" srcId="{B710B759-4105-4472-B69E-8CD9C7EA729E}" destId="{A5DB5D98-E2D4-484D-92CF-43114A61F608}" srcOrd="0" destOrd="0" parTransId="{9268C6F8-6EBC-4FB3-A14D-F5CFB48BF819}" sibTransId="{5BA7F996-1EA7-45E6-A3B4-85B438F38C79}"/>
    <dgm:cxn modelId="{961D4BBD-0926-4044-B224-41F236D07BAC}" srcId="{CAA712D7-7BEA-431A-A74A-8900623AEF76}" destId="{BFA889E1-DAF7-4A0E-A9F0-384AE72725ED}" srcOrd="1" destOrd="0" parTransId="{97B2E718-3789-4C81-B651-700E33585B91}" sibTransId="{CFFDADD5-E246-46E8-896F-7251951A58B4}"/>
    <dgm:cxn modelId="{35EC0ED0-E293-492B-AEB9-E2E80A280A50}" srcId="{A85C4190-8313-442D-94B5-D7FBD13B7B95}" destId="{E0255FBF-886D-4779-AF28-DEF54FA6C650}" srcOrd="0" destOrd="0" parTransId="{6CB34FA8-FB42-432B-933A-29F7C6D0E9E1}" sibTransId="{A7D932BE-123F-4E5B-9976-3A3904CC8EF7}"/>
    <dgm:cxn modelId="{A3793EEB-1FCD-460C-AB1D-266A5DEEF39D}" srcId="{B710B759-4105-4472-B69E-8CD9C7EA729E}" destId="{A85C4190-8313-442D-94B5-D7FBD13B7B95}" srcOrd="2" destOrd="0" parTransId="{B96A3FED-FB3E-4CB9-B070-2A0C1422F306}" sibTransId="{7F3B7411-C0C9-425C-88EC-A64BEC3BF2DC}"/>
    <dgm:cxn modelId="{949562EF-722F-4D89-9642-B3889040DD0A}" type="presOf" srcId="{3E02CC72-5727-49A4-B6D9-FC7353C1978F}" destId="{1A458558-5DCB-4F5E-AFFA-070698793009}" srcOrd="0" destOrd="0" presId="urn:microsoft.com/office/officeart/2005/8/layout/vList2"/>
    <dgm:cxn modelId="{697647A4-116A-4006-BA13-F6DDD667B288}" type="presParOf" srcId="{B8D1C8A9-F68B-4ECB-A255-F45095A47F84}" destId="{38A41BF1-133D-41FA-AA5C-EF701C1B2653}" srcOrd="0" destOrd="0" presId="urn:microsoft.com/office/officeart/2005/8/layout/vList2"/>
    <dgm:cxn modelId="{5466E798-5ECE-4D1C-B369-3D2FD3DE6297}" type="presParOf" srcId="{B8D1C8A9-F68B-4ECB-A255-F45095A47F84}" destId="{85032543-73D2-4255-929F-4625F97204A4}" srcOrd="1" destOrd="0" presId="urn:microsoft.com/office/officeart/2005/8/layout/vList2"/>
    <dgm:cxn modelId="{3483AB46-B4C1-47C5-951C-14FEB7025BA1}" type="presParOf" srcId="{B8D1C8A9-F68B-4ECB-A255-F45095A47F84}" destId="{EB76AD10-8C1B-468C-B6D9-15EE9A8FEB13}" srcOrd="2" destOrd="0" presId="urn:microsoft.com/office/officeart/2005/8/layout/vList2"/>
    <dgm:cxn modelId="{940DE78E-323A-4279-ACD8-1BE98EC184D8}" type="presParOf" srcId="{B8D1C8A9-F68B-4ECB-A255-F45095A47F84}" destId="{1A458558-5DCB-4F5E-AFFA-070698793009}" srcOrd="3" destOrd="0" presId="urn:microsoft.com/office/officeart/2005/8/layout/vList2"/>
    <dgm:cxn modelId="{E7BAAF79-6E27-49FE-A1BA-366DF5808B8E}" type="presParOf" srcId="{B8D1C8A9-F68B-4ECB-A255-F45095A47F84}" destId="{EA541FA7-C049-46D8-BDC7-EF7AEE9F29EB}" srcOrd="4" destOrd="0" presId="urn:microsoft.com/office/officeart/2005/8/layout/vList2"/>
    <dgm:cxn modelId="{A2C1AC05-C537-4D8D-BBCD-B70AA2C59D7C}" type="presParOf" srcId="{B8D1C8A9-F68B-4ECB-A255-F45095A47F84}" destId="{9BAE8AB7-FC1F-4C5B-98E0-B0C11D84F010}" srcOrd="5" destOrd="0" presId="urn:microsoft.com/office/officeart/2005/8/layout/vList2"/>
    <dgm:cxn modelId="{311438CD-9BF8-4E53-A3A9-68D87478BD86}" type="presParOf" srcId="{B8D1C8A9-F68B-4ECB-A255-F45095A47F84}" destId="{79D58AF5-A440-4B95-8769-F4D3667CBA0A}" srcOrd="6" destOrd="0" presId="urn:microsoft.com/office/officeart/2005/8/layout/vList2"/>
    <dgm:cxn modelId="{1FD9746D-31E9-4D66-9D80-9710FE06209D}" type="presParOf" srcId="{B8D1C8A9-F68B-4ECB-A255-F45095A47F84}" destId="{26036473-DD9E-4F45-9444-37A6D8277DB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10B759-4105-4472-B69E-8CD9C7EA72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DB5D98-E2D4-484D-92CF-43114A61F6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CHYBY V ROZPOČTU A ZPŮSOBILOSTI VÝDAJŮ</a:t>
          </a:r>
          <a:endParaRPr lang="cs-CZ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68C6F8-6EBC-4FB3-A14D-F5CFB48BF819}" type="parTrans" cxnId="{E0BDC8AE-5CCD-41D8-8A61-E6BEEA7F0255}">
      <dgm:prSet/>
      <dgm:spPr/>
      <dgm:t>
        <a:bodyPr/>
        <a:lstStyle/>
        <a:p>
          <a:endParaRPr lang="cs-CZ"/>
        </a:p>
      </dgm:t>
    </dgm:pt>
    <dgm:pt modelId="{5BA7F996-1EA7-45E6-A3B4-85B438F38C79}" type="sibTrans" cxnId="{E0BDC8AE-5CCD-41D8-8A61-E6BEEA7F0255}">
      <dgm:prSet/>
      <dgm:spPr/>
      <dgm:t>
        <a:bodyPr/>
        <a:lstStyle/>
        <a:p>
          <a:endParaRPr lang="cs-CZ"/>
        </a:p>
      </dgm:t>
    </dgm:pt>
    <dgm:pt modelId="{3EE67ADA-F35F-4DF5-8DE3-A5618262D8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❌ </a:t>
          </a:r>
          <a:r>
            <a:rPr lang="cs-CZ" sz="2000" b="1" dirty="0"/>
            <a:t>Chyba:</a:t>
          </a:r>
          <a:endParaRPr lang="cs-CZ" sz="2100" dirty="0"/>
        </a:p>
      </dgm:t>
    </dgm:pt>
    <dgm:pt modelId="{9AF86791-8B25-4DFD-942E-3D80666927BD}" type="parTrans" cxnId="{E79729A4-A301-4CA2-BE73-1A98DADFB783}">
      <dgm:prSet/>
      <dgm:spPr/>
      <dgm:t>
        <a:bodyPr/>
        <a:lstStyle/>
        <a:p>
          <a:endParaRPr lang="cs-CZ"/>
        </a:p>
      </dgm:t>
    </dgm:pt>
    <dgm:pt modelId="{1611C93F-F249-4AF1-AADD-1F5912D8BB42}" type="sibTrans" cxnId="{E79729A4-A301-4CA2-BE73-1A98DADFB783}">
      <dgm:prSet/>
      <dgm:spPr/>
      <dgm:t>
        <a:bodyPr/>
        <a:lstStyle/>
        <a:p>
          <a:endParaRPr lang="cs-CZ"/>
        </a:p>
      </dgm:t>
    </dgm:pt>
    <dgm:pt modelId="{3E02CC72-5727-49A4-B6D9-FC7353C197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1" dirty="0"/>
            <a:t>Nadhodnocení </a:t>
          </a:r>
          <a:r>
            <a:rPr lang="cs-CZ" sz="1400" b="0" dirty="0"/>
            <a:t>nebo</a:t>
          </a:r>
          <a:r>
            <a:rPr lang="cs-CZ" sz="1400" b="1" dirty="0"/>
            <a:t> podhodnocení </a:t>
          </a:r>
          <a:r>
            <a:rPr lang="cs-CZ" sz="1400" b="0" dirty="0"/>
            <a:t>rozpočtu</a:t>
          </a:r>
        </a:p>
      </dgm:t>
    </dgm:pt>
    <dgm:pt modelId="{8BDD62F6-AF1D-460A-88C6-4695392DB44F}" type="parTrans" cxnId="{CF1ACA41-6916-4694-A0DC-9199EAEF645F}">
      <dgm:prSet/>
      <dgm:spPr/>
      <dgm:t>
        <a:bodyPr/>
        <a:lstStyle/>
        <a:p>
          <a:endParaRPr lang="cs-CZ"/>
        </a:p>
      </dgm:t>
    </dgm:pt>
    <dgm:pt modelId="{720852C9-E32A-4C25-8DA7-23BA4ACE5194}" type="sibTrans" cxnId="{CF1ACA41-6916-4694-A0DC-9199EAEF645F}">
      <dgm:prSet/>
      <dgm:spPr/>
      <dgm:t>
        <a:bodyPr/>
        <a:lstStyle/>
        <a:p>
          <a:endParaRPr lang="cs-CZ"/>
        </a:p>
      </dgm:t>
    </dgm:pt>
    <dgm:pt modelId="{A85C4190-8313-442D-94B5-D7FBD13B7B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/>
            <a:t>🔴 </a:t>
          </a:r>
          <a:r>
            <a:rPr lang="cs-CZ" sz="2000" b="1"/>
            <a:t>Důsledek:</a:t>
          </a:r>
          <a:endParaRPr lang="cs-CZ" sz="2100" dirty="0"/>
        </a:p>
      </dgm:t>
    </dgm:pt>
    <dgm:pt modelId="{B96A3FED-FB3E-4CB9-B070-2A0C1422F306}" type="parTrans" cxnId="{A3793EEB-1FCD-460C-AB1D-266A5DEEF39D}">
      <dgm:prSet/>
      <dgm:spPr/>
      <dgm:t>
        <a:bodyPr/>
        <a:lstStyle/>
        <a:p>
          <a:endParaRPr lang="cs-CZ"/>
        </a:p>
      </dgm:t>
    </dgm:pt>
    <dgm:pt modelId="{7F3B7411-C0C9-425C-88EC-A64BEC3BF2DC}" type="sibTrans" cxnId="{A3793EEB-1FCD-460C-AB1D-266A5DEEF39D}">
      <dgm:prSet/>
      <dgm:spPr/>
      <dgm:t>
        <a:bodyPr/>
        <a:lstStyle/>
        <a:p>
          <a:endParaRPr lang="cs-CZ"/>
        </a:p>
      </dgm:t>
    </dgm:pt>
    <dgm:pt modelId="{E0255FBF-886D-4779-AF28-DEF54FA6C6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Odebrání nezpůsobilých nákladů → nižší dotace.</a:t>
          </a:r>
        </a:p>
      </dgm:t>
    </dgm:pt>
    <dgm:pt modelId="{6CB34FA8-FB42-432B-933A-29F7C6D0E9E1}" type="parTrans" cxnId="{35EC0ED0-E293-492B-AEB9-E2E80A280A50}">
      <dgm:prSet/>
      <dgm:spPr/>
      <dgm:t>
        <a:bodyPr/>
        <a:lstStyle/>
        <a:p>
          <a:endParaRPr lang="cs-CZ"/>
        </a:p>
      </dgm:t>
    </dgm:pt>
    <dgm:pt modelId="{A7D932BE-123F-4E5B-9976-3A3904CC8EF7}" type="sibTrans" cxnId="{35EC0ED0-E293-492B-AEB9-E2E80A280A50}">
      <dgm:prSet/>
      <dgm:spPr/>
      <dgm:t>
        <a:bodyPr/>
        <a:lstStyle/>
        <a:p>
          <a:endParaRPr lang="cs-CZ"/>
        </a:p>
      </dgm:t>
    </dgm:pt>
    <dgm:pt modelId="{CAA712D7-7BEA-431A-A74A-8900623AEF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/>
            <a:t>✅ </a:t>
          </a:r>
          <a:r>
            <a:rPr lang="cs-CZ" sz="2000" b="1"/>
            <a:t>Jak se vyhnout této chybě?</a:t>
          </a:r>
          <a:endParaRPr lang="cs-CZ" sz="2100" dirty="0"/>
        </a:p>
      </dgm:t>
    </dgm:pt>
    <dgm:pt modelId="{3AD5573A-65D0-4B25-8DA6-EE9C9D06DCFD}" type="parTrans" cxnId="{4B67F260-7313-4A44-B01E-7AFB248DA218}">
      <dgm:prSet/>
      <dgm:spPr/>
      <dgm:t>
        <a:bodyPr/>
        <a:lstStyle/>
        <a:p>
          <a:endParaRPr lang="cs-CZ"/>
        </a:p>
      </dgm:t>
    </dgm:pt>
    <dgm:pt modelId="{E44CA3A0-3E79-48D3-8655-BA7DEB15352A}" type="sibTrans" cxnId="{4B67F260-7313-4A44-B01E-7AFB248DA218}">
      <dgm:prSet/>
      <dgm:spPr/>
      <dgm:t>
        <a:bodyPr/>
        <a:lstStyle/>
        <a:p>
          <a:endParaRPr lang="cs-CZ"/>
        </a:p>
      </dgm:t>
    </dgm:pt>
    <dgm:pt modelId="{9EDC2C06-37DE-4694-959B-A70AB4EA6A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Ověřit, zda jsou všechny položky v </a:t>
          </a:r>
          <a:r>
            <a:rPr lang="cs-CZ" sz="1400" b="1" dirty="0"/>
            <a:t>souladu s pravidly výzvy</a:t>
          </a:r>
          <a:r>
            <a:rPr lang="cs-CZ" sz="1400" dirty="0"/>
            <a:t>.</a:t>
          </a:r>
        </a:p>
      </dgm:t>
    </dgm:pt>
    <dgm:pt modelId="{5010E37A-6955-40D3-A1BB-BB2E8297558D}" type="parTrans" cxnId="{7B50A680-F5F8-453D-8B69-DD2EB0389F6C}">
      <dgm:prSet/>
      <dgm:spPr/>
      <dgm:t>
        <a:bodyPr/>
        <a:lstStyle/>
        <a:p>
          <a:endParaRPr lang="cs-CZ"/>
        </a:p>
      </dgm:t>
    </dgm:pt>
    <dgm:pt modelId="{4BFD8886-AB5B-4887-BF20-88D5E4F0C32F}" type="sibTrans" cxnId="{7B50A680-F5F8-453D-8B69-DD2EB0389F6C}">
      <dgm:prSet/>
      <dgm:spPr/>
      <dgm:t>
        <a:bodyPr/>
        <a:lstStyle/>
        <a:p>
          <a:endParaRPr lang="cs-CZ"/>
        </a:p>
      </dgm:t>
    </dgm:pt>
    <dgm:pt modelId="{53D39B5A-90D3-4FA9-A039-62F4A98A2E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Zařazení </a:t>
          </a:r>
          <a:r>
            <a:rPr lang="cs-CZ" sz="1400" b="1" dirty="0"/>
            <a:t>nezpůsobilých výdajů</a:t>
          </a:r>
          <a:endParaRPr lang="cs-CZ" sz="1400" dirty="0"/>
        </a:p>
      </dgm:t>
    </dgm:pt>
    <dgm:pt modelId="{9A9088E2-AEE7-434D-9549-60E114B8124E}" type="parTrans" cxnId="{5EC18106-2B0B-4956-B40B-6CF53E965CDB}">
      <dgm:prSet/>
      <dgm:spPr/>
      <dgm:t>
        <a:bodyPr/>
        <a:lstStyle/>
        <a:p>
          <a:endParaRPr lang="cs-CZ"/>
        </a:p>
      </dgm:t>
    </dgm:pt>
    <dgm:pt modelId="{82A90620-782B-4A03-9C90-665C339E035F}" type="sibTrans" cxnId="{5EC18106-2B0B-4956-B40B-6CF53E965CDB}">
      <dgm:prSet/>
      <dgm:spPr/>
      <dgm:t>
        <a:bodyPr/>
        <a:lstStyle/>
        <a:p>
          <a:endParaRPr lang="cs-CZ"/>
        </a:p>
      </dgm:t>
    </dgm:pt>
    <dgm:pt modelId="{23EFBE59-38D7-456E-92E6-242A0A3375EE}">
      <dgm:prSet custT="1"/>
      <dgm:spPr/>
      <dgm:t>
        <a:bodyPr/>
        <a:lstStyle/>
        <a:p>
          <a:r>
            <a:rPr lang="cs-CZ" sz="1400" dirty="0"/>
            <a:t>V krajním případě zamítnutí žádosti</a:t>
          </a:r>
        </a:p>
      </dgm:t>
    </dgm:pt>
    <dgm:pt modelId="{54E9C894-ADD4-4687-AD5C-A6FFF74E6B91}" type="parTrans" cxnId="{16BF5B67-C4A5-44EF-9F0B-A91FA41F0612}">
      <dgm:prSet/>
      <dgm:spPr/>
      <dgm:t>
        <a:bodyPr/>
        <a:lstStyle/>
        <a:p>
          <a:endParaRPr lang="cs-CZ"/>
        </a:p>
      </dgm:t>
    </dgm:pt>
    <dgm:pt modelId="{C8B618F6-855F-4B44-ACE0-D845847B8A11}" type="sibTrans" cxnId="{16BF5B67-C4A5-44EF-9F0B-A91FA41F0612}">
      <dgm:prSet/>
      <dgm:spPr/>
      <dgm:t>
        <a:bodyPr/>
        <a:lstStyle/>
        <a:p>
          <a:endParaRPr lang="cs-CZ"/>
        </a:p>
      </dgm:t>
    </dgm:pt>
    <dgm:pt modelId="{2624D5DD-0D63-4005-9687-49B5059DFD53}">
      <dgm:prSet custT="1"/>
      <dgm:spPr/>
      <dgm:t>
        <a:bodyPr/>
        <a:lstStyle/>
        <a:p>
          <a:r>
            <a:rPr lang="cs-CZ" sz="1400" dirty="0"/>
            <a:t>Přiložit cenové nabídky a průzkum trhu k odůvodnění nákladů.</a:t>
          </a:r>
        </a:p>
      </dgm:t>
    </dgm:pt>
    <dgm:pt modelId="{663F617A-0EE0-409A-BCD3-094A7699BF41}" type="parTrans" cxnId="{733CCAB5-1EB4-4CFA-BD9F-223572C04DC8}">
      <dgm:prSet/>
      <dgm:spPr/>
      <dgm:t>
        <a:bodyPr/>
        <a:lstStyle/>
        <a:p>
          <a:endParaRPr lang="cs-CZ"/>
        </a:p>
      </dgm:t>
    </dgm:pt>
    <dgm:pt modelId="{C8DF2B35-6304-4BF5-8AC3-852211CB4C1B}" type="sibTrans" cxnId="{733CCAB5-1EB4-4CFA-BD9F-223572C04DC8}">
      <dgm:prSet/>
      <dgm:spPr/>
      <dgm:t>
        <a:bodyPr/>
        <a:lstStyle/>
        <a:p>
          <a:endParaRPr lang="cs-CZ"/>
        </a:p>
      </dgm:t>
    </dgm:pt>
    <dgm:pt modelId="{BE6303D2-533F-4F81-8C65-8487FE5887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Výdaje nesplňují princip hospodárnosti a efektivity.</a:t>
          </a:r>
          <a:endParaRPr lang="cs-CZ" sz="1600" dirty="0"/>
        </a:p>
      </dgm:t>
    </dgm:pt>
    <dgm:pt modelId="{A117CFFE-4FBD-4B63-9206-5102D2FD77BC}" type="parTrans" cxnId="{84A117C6-1F07-46F3-981F-09C048A77B9D}">
      <dgm:prSet/>
      <dgm:spPr/>
      <dgm:t>
        <a:bodyPr/>
        <a:lstStyle/>
        <a:p>
          <a:endParaRPr lang="cs-CZ"/>
        </a:p>
      </dgm:t>
    </dgm:pt>
    <dgm:pt modelId="{26210A69-3800-4C07-8B90-CE0588605BC2}" type="sibTrans" cxnId="{84A117C6-1F07-46F3-981F-09C048A77B9D}">
      <dgm:prSet/>
      <dgm:spPr/>
      <dgm:t>
        <a:bodyPr/>
        <a:lstStyle/>
        <a:p>
          <a:endParaRPr lang="cs-CZ"/>
        </a:p>
      </dgm:t>
    </dgm:pt>
    <dgm:pt modelId="{B8D1C8A9-F68B-4ECB-A255-F45095A47F84}" type="pres">
      <dgm:prSet presAssocID="{B710B759-4105-4472-B69E-8CD9C7EA729E}" presName="linear" presStyleCnt="0">
        <dgm:presLayoutVars>
          <dgm:animLvl val="lvl"/>
          <dgm:resizeHandles val="exact"/>
        </dgm:presLayoutVars>
      </dgm:prSet>
      <dgm:spPr/>
    </dgm:pt>
    <dgm:pt modelId="{38A41BF1-133D-41FA-AA5C-EF701C1B2653}" type="pres">
      <dgm:prSet presAssocID="{A5DB5D98-E2D4-484D-92CF-43114A61F60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032543-73D2-4255-929F-4625F97204A4}" type="pres">
      <dgm:prSet presAssocID="{5BA7F996-1EA7-45E6-A3B4-85B438F38C79}" presName="spacer" presStyleCnt="0"/>
      <dgm:spPr/>
    </dgm:pt>
    <dgm:pt modelId="{EB76AD10-8C1B-468C-B6D9-15EE9A8FEB13}" type="pres">
      <dgm:prSet presAssocID="{3EE67ADA-F35F-4DF5-8DE3-A5618262D83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458558-5DCB-4F5E-AFFA-070698793009}" type="pres">
      <dgm:prSet presAssocID="{3EE67ADA-F35F-4DF5-8DE3-A5618262D839}" presName="childText" presStyleLbl="revTx" presStyleIdx="0" presStyleCnt="3">
        <dgm:presLayoutVars>
          <dgm:bulletEnabled val="1"/>
        </dgm:presLayoutVars>
      </dgm:prSet>
      <dgm:spPr/>
    </dgm:pt>
    <dgm:pt modelId="{EA541FA7-C049-46D8-BDC7-EF7AEE9F29EB}" type="pres">
      <dgm:prSet presAssocID="{A85C4190-8313-442D-94B5-D7FBD13B7B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AE8AB7-FC1F-4C5B-98E0-B0C11D84F010}" type="pres">
      <dgm:prSet presAssocID="{A85C4190-8313-442D-94B5-D7FBD13B7B95}" presName="childText" presStyleLbl="revTx" presStyleIdx="1" presStyleCnt="3">
        <dgm:presLayoutVars>
          <dgm:bulletEnabled val="1"/>
        </dgm:presLayoutVars>
      </dgm:prSet>
      <dgm:spPr/>
    </dgm:pt>
    <dgm:pt modelId="{79D58AF5-A440-4B95-8769-F4D3667CBA0A}" type="pres">
      <dgm:prSet presAssocID="{CAA712D7-7BEA-431A-A74A-8900623AEF7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6036473-DD9E-4F45-9444-37A6D8277DB2}" type="pres">
      <dgm:prSet presAssocID="{CAA712D7-7BEA-431A-A74A-8900623AEF7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9827D03-BF58-400F-BD8A-140D1BB4278F}" type="presOf" srcId="{B710B759-4105-4472-B69E-8CD9C7EA729E}" destId="{B8D1C8A9-F68B-4ECB-A255-F45095A47F84}" srcOrd="0" destOrd="0" presId="urn:microsoft.com/office/officeart/2005/8/layout/vList2"/>
    <dgm:cxn modelId="{5EC18106-2B0B-4956-B40B-6CF53E965CDB}" srcId="{3EE67ADA-F35F-4DF5-8DE3-A5618262D839}" destId="{53D39B5A-90D3-4FA9-A039-62F4A98A2E20}" srcOrd="1" destOrd="0" parTransId="{9A9088E2-AEE7-434D-9549-60E114B8124E}" sibTransId="{82A90620-782B-4A03-9C90-665C339E035F}"/>
    <dgm:cxn modelId="{C7CC261F-C403-4B8F-A006-73DA572E58BF}" type="presOf" srcId="{3EE67ADA-F35F-4DF5-8DE3-A5618262D839}" destId="{EB76AD10-8C1B-468C-B6D9-15EE9A8FEB13}" srcOrd="0" destOrd="0" presId="urn:microsoft.com/office/officeart/2005/8/layout/vList2"/>
    <dgm:cxn modelId="{4BBE0733-5C88-4793-9546-992095A517E3}" type="presOf" srcId="{23EFBE59-38D7-456E-92E6-242A0A3375EE}" destId="{9BAE8AB7-FC1F-4C5B-98E0-B0C11D84F010}" srcOrd="0" destOrd="1" presId="urn:microsoft.com/office/officeart/2005/8/layout/vList2"/>
    <dgm:cxn modelId="{4B67F260-7313-4A44-B01E-7AFB248DA218}" srcId="{B710B759-4105-4472-B69E-8CD9C7EA729E}" destId="{CAA712D7-7BEA-431A-A74A-8900623AEF76}" srcOrd="3" destOrd="0" parTransId="{3AD5573A-65D0-4B25-8DA6-EE9C9D06DCFD}" sibTransId="{E44CA3A0-3E79-48D3-8655-BA7DEB15352A}"/>
    <dgm:cxn modelId="{CF1ACA41-6916-4694-A0DC-9199EAEF645F}" srcId="{3EE67ADA-F35F-4DF5-8DE3-A5618262D839}" destId="{3E02CC72-5727-49A4-B6D9-FC7353C1978F}" srcOrd="0" destOrd="0" parTransId="{8BDD62F6-AF1D-460A-88C6-4695392DB44F}" sibTransId="{720852C9-E32A-4C25-8DA7-23BA4ACE5194}"/>
    <dgm:cxn modelId="{C75D7A64-F1B6-43AE-865A-DDFB5EB0DD56}" type="presOf" srcId="{3E02CC72-5727-49A4-B6D9-FC7353C1978F}" destId="{1A458558-5DCB-4F5E-AFFA-070698793009}" srcOrd="0" destOrd="0" presId="urn:microsoft.com/office/officeart/2005/8/layout/vList2"/>
    <dgm:cxn modelId="{16BF5B67-C4A5-44EF-9F0B-A91FA41F0612}" srcId="{A85C4190-8313-442D-94B5-D7FBD13B7B95}" destId="{23EFBE59-38D7-456E-92E6-242A0A3375EE}" srcOrd="1" destOrd="0" parTransId="{54E9C894-ADD4-4687-AD5C-A6FFF74E6B91}" sibTransId="{C8B618F6-855F-4B44-ACE0-D845847B8A11}"/>
    <dgm:cxn modelId="{7B50A680-F5F8-453D-8B69-DD2EB0389F6C}" srcId="{CAA712D7-7BEA-431A-A74A-8900623AEF76}" destId="{9EDC2C06-37DE-4694-959B-A70AB4EA6ABA}" srcOrd="0" destOrd="0" parTransId="{5010E37A-6955-40D3-A1BB-BB2E8297558D}" sibTransId="{4BFD8886-AB5B-4887-BF20-88D5E4F0C32F}"/>
    <dgm:cxn modelId="{5EB5F586-E26F-484B-9642-27627826A400}" type="presOf" srcId="{9EDC2C06-37DE-4694-959B-A70AB4EA6ABA}" destId="{26036473-DD9E-4F45-9444-37A6D8277DB2}" srcOrd="0" destOrd="0" presId="urn:microsoft.com/office/officeart/2005/8/layout/vList2"/>
    <dgm:cxn modelId="{E79729A4-A301-4CA2-BE73-1A98DADFB783}" srcId="{B710B759-4105-4472-B69E-8CD9C7EA729E}" destId="{3EE67ADA-F35F-4DF5-8DE3-A5618262D839}" srcOrd="1" destOrd="0" parTransId="{9AF86791-8B25-4DFD-942E-3D80666927BD}" sibTransId="{1611C93F-F249-4AF1-AADD-1F5912D8BB42}"/>
    <dgm:cxn modelId="{69B946AD-E362-43E5-BDF0-49773E127139}" type="presOf" srcId="{BE6303D2-533F-4F81-8C65-8487FE588757}" destId="{1A458558-5DCB-4F5E-AFFA-070698793009}" srcOrd="0" destOrd="2" presId="urn:microsoft.com/office/officeart/2005/8/layout/vList2"/>
    <dgm:cxn modelId="{E0BDC8AE-5CCD-41D8-8A61-E6BEEA7F0255}" srcId="{B710B759-4105-4472-B69E-8CD9C7EA729E}" destId="{A5DB5D98-E2D4-484D-92CF-43114A61F608}" srcOrd="0" destOrd="0" parTransId="{9268C6F8-6EBC-4FB3-A14D-F5CFB48BF819}" sibTransId="{5BA7F996-1EA7-45E6-A3B4-85B438F38C79}"/>
    <dgm:cxn modelId="{8B13E0B2-F134-466B-90EE-13DDD1355E3B}" type="presOf" srcId="{CAA712D7-7BEA-431A-A74A-8900623AEF76}" destId="{79D58AF5-A440-4B95-8769-F4D3667CBA0A}" srcOrd="0" destOrd="0" presId="urn:microsoft.com/office/officeart/2005/8/layout/vList2"/>
    <dgm:cxn modelId="{733CCAB5-1EB4-4CFA-BD9F-223572C04DC8}" srcId="{CAA712D7-7BEA-431A-A74A-8900623AEF76}" destId="{2624D5DD-0D63-4005-9687-49B5059DFD53}" srcOrd="1" destOrd="0" parTransId="{663F617A-0EE0-409A-BCD3-094A7699BF41}" sibTransId="{C8DF2B35-6304-4BF5-8AC3-852211CB4C1B}"/>
    <dgm:cxn modelId="{84A117C6-1F07-46F3-981F-09C048A77B9D}" srcId="{3EE67ADA-F35F-4DF5-8DE3-A5618262D839}" destId="{BE6303D2-533F-4F81-8C65-8487FE588757}" srcOrd="2" destOrd="0" parTransId="{A117CFFE-4FBD-4B63-9206-5102D2FD77BC}" sibTransId="{26210A69-3800-4C07-8B90-CE0588605BC2}"/>
    <dgm:cxn modelId="{D9594DC7-F33C-46FF-A6C8-04D3C6452A45}" type="presOf" srcId="{53D39B5A-90D3-4FA9-A039-62F4A98A2E20}" destId="{1A458558-5DCB-4F5E-AFFA-070698793009}" srcOrd="0" destOrd="1" presId="urn:microsoft.com/office/officeart/2005/8/layout/vList2"/>
    <dgm:cxn modelId="{AF3C67C8-662D-4050-9C57-441C6BF64F7E}" type="presOf" srcId="{E0255FBF-886D-4779-AF28-DEF54FA6C650}" destId="{9BAE8AB7-FC1F-4C5B-98E0-B0C11D84F010}" srcOrd="0" destOrd="0" presId="urn:microsoft.com/office/officeart/2005/8/layout/vList2"/>
    <dgm:cxn modelId="{35EC0ED0-E293-492B-AEB9-E2E80A280A50}" srcId="{A85C4190-8313-442D-94B5-D7FBD13B7B95}" destId="{E0255FBF-886D-4779-AF28-DEF54FA6C650}" srcOrd="0" destOrd="0" parTransId="{6CB34FA8-FB42-432B-933A-29F7C6D0E9E1}" sibTransId="{A7D932BE-123F-4E5B-9976-3A3904CC8EF7}"/>
    <dgm:cxn modelId="{F3137FD5-0C5C-493C-8AD6-76332D16E158}" type="presOf" srcId="{A5DB5D98-E2D4-484D-92CF-43114A61F608}" destId="{38A41BF1-133D-41FA-AA5C-EF701C1B2653}" srcOrd="0" destOrd="0" presId="urn:microsoft.com/office/officeart/2005/8/layout/vList2"/>
    <dgm:cxn modelId="{F13C0EEA-4520-4545-BD34-7B61A603606E}" type="presOf" srcId="{A85C4190-8313-442D-94B5-D7FBD13B7B95}" destId="{EA541FA7-C049-46D8-BDC7-EF7AEE9F29EB}" srcOrd="0" destOrd="0" presId="urn:microsoft.com/office/officeart/2005/8/layout/vList2"/>
    <dgm:cxn modelId="{A3793EEB-1FCD-460C-AB1D-266A5DEEF39D}" srcId="{B710B759-4105-4472-B69E-8CD9C7EA729E}" destId="{A85C4190-8313-442D-94B5-D7FBD13B7B95}" srcOrd="2" destOrd="0" parTransId="{B96A3FED-FB3E-4CB9-B070-2A0C1422F306}" sibTransId="{7F3B7411-C0C9-425C-88EC-A64BEC3BF2DC}"/>
    <dgm:cxn modelId="{4D7D86F9-2690-4970-9889-F7CEA70BA018}" type="presOf" srcId="{2624D5DD-0D63-4005-9687-49B5059DFD53}" destId="{26036473-DD9E-4F45-9444-37A6D8277DB2}" srcOrd="0" destOrd="1" presId="urn:microsoft.com/office/officeart/2005/8/layout/vList2"/>
    <dgm:cxn modelId="{8B63F43A-5DF4-4F4E-8A96-DB907355F264}" type="presParOf" srcId="{B8D1C8A9-F68B-4ECB-A255-F45095A47F84}" destId="{38A41BF1-133D-41FA-AA5C-EF701C1B2653}" srcOrd="0" destOrd="0" presId="urn:microsoft.com/office/officeart/2005/8/layout/vList2"/>
    <dgm:cxn modelId="{47E35A85-A6D2-40EA-85EC-2DFD2153721B}" type="presParOf" srcId="{B8D1C8A9-F68B-4ECB-A255-F45095A47F84}" destId="{85032543-73D2-4255-929F-4625F97204A4}" srcOrd="1" destOrd="0" presId="urn:microsoft.com/office/officeart/2005/8/layout/vList2"/>
    <dgm:cxn modelId="{9D412F5F-487E-425C-B687-2C0487D91BDE}" type="presParOf" srcId="{B8D1C8A9-F68B-4ECB-A255-F45095A47F84}" destId="{EB76AD10-8C1B-468C-B6D9-15EE9A8FEB13}" srcOrd="2" destOrd="0" presId="urn:microsoft.com/office/officeart/2005/8/layout/vList2"/>
    <dgm:cxn modelId="{8E3A7FA8-367A-4203-98B2-597E45F773BC}" type="presParOf" srcId="{B8D1C8A9-F68B-4ECB-A255-F45095A47F84}" destId="{1A458558-5DCB-4F5E-AFFA-070698793009}" srcOrd="3" destOrd="0" presId="urn:microsoft.com/office/officeart/2005/8/layout/vList2"/>
    <dgm:cxn modelId="{E4B09C82-2E61-447E-AD41-EA44C54D4CC5}" type="presParOf" srcId="{B8D1C8A9-F68B-4ECB-A255-F45095A47F84}" destId="{EA541FA7-C049-46D8-BDC7-EF7AEE9F29EB}" srcOrd="4" destOrd="0" presId="urn:microsoft.com/office/officeart/2005/8/layout/vList2"/>
    <dgm:cxn modelId="{19D096B8-2CE5-43E0-9052-2907ACD1E9B7}" type="presParOf" srcId="{B8D1C8A9-F68B-4ECB-A255-F45095A47F84}" destId="{9BAE8AB7-FC1F-4C5B-98E0-B0C11D84F010}" srcOrd="5" destOrd="0" presId="urn:microsoft.com/office/officeart/2005/8/layout/vList2"/>
    <dgm:cxn modelId="{C03E2C9E-E8E7-47FE-B669-2B505A8144BC}" type="presParOf" srcId="{B8D1C8A9-F68B-4ECB-A255-F45095A47F84}" destId="{79D58AF5-A440-4B95-8769-F4D3667CBA0A}" srcOrd="6" destOrd="0" presId="urn:microsoft.com/office/officeart/2005/8/layout/vList2"/>
    <dgm:cxn modelId="{93A04AB6-1E2E-4E9D-85EC-F77A6C9D4788}" type="presParOf" srcId="{B8D1C8A9-F68B-4ECB-A255-F45095A47F84}" destId="{26036473-DD9E-4F45-9444-37A6D8277DB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10B759-4105-4472-B69E-8CD9C7EA72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DB5D98-E2D4-484D-92CF-43114A61F6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FORMÁLNÍ CHYBY V ŽÁDOSTI O PODPORU</a:t>
          </a:r>
          <a:endParaRPr lang="cs-CZ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68C6F8-6EBC-4FB3-A14D-F5CFB48BF819}" type="parTrans" cxnId="{E0BDC8AE-5CCD-41D8-8A61-E6BEEA7F0255}">
      <dgm:prSet/>
      <dgm:spPr/>
      <dgm:t>
        <a:bodyPr/>
        <a:lstStyle/>
        <a:p>
          <a:endParaRPr lang="cs-CZ"/>
        </a:p>
      </dgm:t>
    </dgm:pt>
    <dgm:pt modelId="{5BA7F996-1EA7-45E6-A3B4-85B438F38C79}" type="sibTrans" cxnId="{E0BDC8AE-5CCD-41D8-8A61-E6BEEA7F0255}">
      <dgm:prSet/>
      <dgm:spPr/>
      <dgm:t>
        <a:bodyPr/>
        <a:lstStyle/>
        <a:p>
          <a:endParaRPr lang="cs-CZ"/>
        </a:p>
      </dgm:t>
    </dgm:pt>
    <dgm:pt modelId="{3EE67ADA-F35F-4DF5-8DE3-A5618262D8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❌ </a:t>
          </a:r>
          <a:r>
            <a:rPr lang="cs-CZ" sz="2000" b="1" dirty="0"/>
            <a:t>Chyba:</a:t>
          </a:r>
          <a:endParaRPr lang="cs-CZ" sz="2100" dirty="0"/>
        </a:p>
      </dgm:t>
    </dgm:pt>
    <dgm:pt modelId="{9AF86791-8B25-4DFD-942E-3D80666927BD}" type="parTrans" cxnId="{E79729A4-A301-4CA2-BE73-1A98DADFB783}">
      <dgm:prSet/>
      <dgm:spPr/>
      <dgm:t>
        <a:bodyPr/>
        <a:lstStyle/>
        <a:p>
          <a:endParaRPr lang="cs-CZ"/>
        </a:p>
      </dgm:t>
    </dgm:pt>
    <dgm:pt modelId="{1611C93F-F249-4AF1-AADD-1F5912D8BB42}" type="sibTrans" cxnId="{E79729A4-A301-4CA2-BE73-1A98DADFB783}">
      <dgm:prSet/>
      <dgm:spPr/>
      <dgm:t>
        <a:bodyPr/>
        <a:lstStyle/>
        <a:p>
          <a:endParaRPr lang="cs-CZ"/>
        </a:p>
      </dgm:t>
    </dgm:pt>
    <dgm:pt modelId="{3E02CC72-5727-49A4-B6D9-FC7353C197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1" dirty="0"/>
            <a:t>Neúplně</a:t>
          </a:r>
          <a:r>
            <a:rPr lang="cs-CZ" sz="1400" dirty="0"/>
            <a:t> nebo </a:t>
          </a:r>
          <a:r>
            <a:rPr lang="cs-CZ" sz="1400" b="1" dirty="0"/>
            <a:t>chybně</a:t>
          </a:r>
          <a:r>
            <a:rPr lang="cs-CZ" sz="1400" dirty="0"/>
            <a:t> vyplněná žádost</a:t>
          </a:r>
        </a:p>
      </dgm:t>
    </dgm:pt>
    <dgm:pt modelId="{8BDD62F6-AF1D-460A-88C6-4695392DB44F}" type="parTrans" cxnId="{CF1ACA41-6916-4694-A0DC-9199EAEF645F}">
      <dgm:prSet/>
      <dgm:spPr/>
      <dgm:t>
        <a:bodyPr/>
        <a:lstStyle/>
        <a:p>
          <a:endParaRPr lang="cs-CZ"/>
        </a:p>
      </dgm:t>
    </dgm:pt>
    <dgm:pt modelId="{720852C9-E32A-4C25-8DA7-23BA4ACE5194}" type="sibTrans" cxnId="{CF1ACA41-6916-4694-A0DC-9199EAEF645F}">
      <dgm:prSet/>
      <dgm:spPr/>
      <dgm:t>
        <a:bodyPr/>
        <a:lstStyle/>
        <a:p>
          <a:endParaRPr lang="cs-CZ"/>
        </a:p>
      </dgm:t>
    </dgm:pt>
    <dgm:pt modelId="{A85C4190-8313-442D-94B5-D7FBD13B7B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/>
            <a:t>🔴 </a:t>
          </a:r>
          <a:r>
            <a:rPr lang="cs-CZ" sz="2000" b="1"/>
            <a:t>Důsledek:</a:t>
          </a:r>
          <a:endParaRPr lang="cs-CZ" sz="2100" dirty="0"/>
        </a:p>
      </dgm:t>
    </dgm:pt>
    <dgm:pt modelId="{B96A3FED-FB3E-4CB9-B070-2A0C1422F306}" type="parTrans" cxnId="{A3793EEB-1FCD-460C-AB1D-266A5DEEF39D}">
      <dgm:prSet/>
      <dgm:spPr/>
      <dgm:t>
        <a:bodyPr/>
        <a:lstStyle/>
        <a:p>
          <a:endParaRPr lang="cs-CZ"/>
        </a:p>
      </dgm:t>
    </dgm:pt>
    <dgm:pt modelId="{7F3B7411-C0C9-425C-88EC-A64BEC3BF2DC}" type="sibTrans" cxnId="{A3793EEB-1FCD-460C-AB1D-266A5DEEF39D}">
      <dgm:prSet/>
      <dgm:spPr/>
      <dgm:t>
        <a:bodyPr/>
        <a:lstStyle/>
        <a:p>
          <a:endParaRPr lang="cs-CZ"/>
        </a:p>
      </dgm:t>
    </dgm:pt>
    <dgm:pt modelId="{E0255FBF-886D-4779-AF28-DEF54FA6C6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Požadavek na doplnění chyb a nesrovnalostí ve lhůtě 8 pracovních dní</a:t>
          </a:r>
        </a:p>
      </dgm:t>
    </dgm:pt>
    <dgm:pt modelId="{6CB34FA8-FB42-432B-933A-29F7C6D0E9E1}" type="parTrans" cxnId="{35EC0ED0-E293-492B-AEB9-E2E80A280A50}">
      <dgm:prSet/>
      <dgm:spPr/>
      <dgm:t>
        <a:bodyPr/>
        <a:lstStyle/>
        <a:p>
          <a:endParaRPr lang="cs-CZ"/>
        </a:p>
      </dgm:t>
    </dgm:pt>
    <dgm:pt modelId="{A7D932BE-123F-4E5B-9976-3A3904CC8EF7}" type="sibTrans" cxnId="{35EC0ED0-E293-492B-AEB9-E2E80A280A50}">
      <dgm:prSet/>
      <dgm:spPr/>
      <dgm:t>
        <a:bodyPr/>
        <a:lstStyle/>
        <a:p>
          <a:endParaRPr lang="cs-CZ"/>
        </a:p>
      </dgm:t>
    </dgm:pt>
    <dgm:pt modelId="{CAA712D7-7BEA-431A-A74A-8900623AEF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/>
            <a:t>✅ </a:t>
          </a:r>
          <a:r>
            <a:rPr lang="cs-CZ" sz="2000" b="1"/>
            <a:t>Jak se vyhnout této chybě?</a:t>
          </a:r>
          <a:endParaRPr lang="cs-CZ" sz="2100" dirty="0"/>
        </a:p>
      </dgm:t>
    </dgm:pt>
    <dgm:pt modelId="{3AD5573A-65D0-4B25-8DA6-EE9C9D06DCFD}" type="parTrans" cxnId="{4B67F260-7313-4A44-B01E-7AFB248DA218}">
      <dgm:prSet/>
      <dgm:spPr/>
      <dgm:t>
        <a:bodyPr/>
        <a:lstStyle/>
        <a:p>
          <a:endParaRPr lang="cs-CZ"/>
        </a:p>
      </dgm:t>
    </dgm:pt>
    <dgm:pt modelId="{E44CA3A0-3E79-48D3-8655-BA7DEB15352A}" type="sibTrans" cxnId="{4B67F260-7313-4A44-B01E-7AFB248DA218}">
      <dgm:prSet/>
      <dgm:spPr/>
      <dgm:t>
        <a:bodyPr/>
        <a:lstStyle/>
        <a:p>
          <a:endParaRPr lang="cs-CZ"/>
        </a:p>
      </dgm:t>
    </dgm:pt>
    <dgm:pt modelId="{9EDC2C06-37DE-4694-959B-A70AB4EA6A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Používat výhradně aktuální verze dokumentů zveřejněných ŘO</a:t>
          </a:r>
        </a:p>
      </dgm:t>
    </dgm:pt>
    <dgm:pt modelId="{5010E37A-6955-40D3-A1BB-BB2E8297558D}" type="parTrans" cxnId="{7B50A680-F5F8-453D-8B69-DD2EB0389F6C}">
      <dgm:prSet/>
      <dgm:spPr/>
      <dgm:t>
        <a:bodyPr/>
        <a:lstStyle/>
        <a:p>
          <a:endParaRPr lang="cs-CZ"/>
        </a:p>
      </dgm:t>
    </dgm:pt>
    <dgm:pt modelId="{4BFD8886-AB5B-4887-BF20-88D5E4F0C32F}" type="sibTrans" cxnId="{7B50A680-F5F8-453D-8B69-DD2EB0389F6C}">
      <dgm:prSet/>
      <dgm:spPr/>
      <dgm:t>
        <a:bodyPr/>
        <a:lstStyle/>
        <a:p>
          <a:endParaRPr lang="cs-CZ"/>
        </a:p>
      </dgm:t>
    </dgm:pt>
    <dgm:pt modelId="{53D39B5A-90D3-4FA9-A039-62F4A98A2E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Nedoložení </a:t>
          </a:r>
          <a:r>
            <a:rPr lang="cs-CZ" sz="1400" b="1" dirty="0"/>
            <a:t>povinných příloh </a:t>
          </a:r>
          <a:r>
            <a:rPr lang="cs-CZ" sz="1400" dirty="0"/>
            <a:t>nebo chybný formát dokumentů</a:t>
          </a:r>
        </a:p>
      </dgm:t>
    </dgm:pt>
    <dgm:pt modelId="{9A9088E2-AEE7-434D-9549-60E114B8124E}" type="parTrans" cxnId="{5EC18106-2B0B-4956-B40B-6CF53E965CDB}">
      <dgm:prSet/>
      <dgm:spPr/>
      <dgm:t>
        <a:bodyPr/>
        <a:lstStyle/>
        <a:p>
          <a:endParaRPr lang="cs-CZ"/>
        </a:p>
      </dgm:t>
    </dgm:pt>
    <dgm:pt modelId="{82A90620-782B-4A03-9C90-665C339E035F}" type="sibTrans" cxnId="{5EC18106-2B0B-4956-B40B-6CF53E965CDB}">
      <dgm:prSet/>
      <dgm:spPr/>
      <dgm:t>
        <a:bodyPr/>
        <a:lstStyle/>
        <a:p>
          <a:endParaRPr lang="cs-CZ"/>
        </a:p>
      </dgm:t>
    </dgm:pt>
    <dgm:pt modelId="{23EFBE59-38D7-456E-92E6-242A0A3375EE}">
      <dgm:prSet custT="1"/>
      <dgm:spPr/>
      <dgm:t>
        <a:bodyPr/>
        <a:lstStyle/>
        <a:p>
          <a:r>
            <a:rPr lang="cs-CZ" sz="1400" dirty="0"/>
            <a:t>V krajním případě zamítnutí žádosti</a:t>
          </a:r>
        </a:p>
      </dgm:t>
    </dgm:pt>
    <dgm:pt modelId="{54E9C894-ADD4-4687-AD5C-A6FFF74E6B91}" type="parTrans" cxnId="{16BF5B67-C4A5-44EF-9F0B-A91FA41F0612}">
      <dgm:prSet/>
      <dgm:spPr/>
      <dgm:t>
        <a:bodyPr/>
        <a:lstStyle/>
        <a:p>
          <a:endParaRPr lang="cs-CZ"/>
        </a:p>
      </dgm:t>
    </dgm:pt>
    <dgm:pt modelId="{C8B618F6-855F-4B44-ACE0-D845847B8A11}" type="sibTrans" cxnId="{16BF5B67-C4A5-44EF-9F0B-A91FA41F0612}">
      <dgm:prSet/>
      <dgm:spPr/>
      <dgm:t>
        <a:bodyPr/>
        <a:lstStyle/>
        <a:p>
          <a:endParaRPr lang="cs-CZ"/>
        </a:p>
      </dgm:t>
    </dgm:pt>
    <dgm:pt modelId="{2624D5DD-0D63-4005-9687-49B5059DFD53}">
      <dgm:prSet custT="1"/>
      <dgm:spPr/>
      <dgm:t>
        <a:bodyPr/>
        <a:lstStyle/>
        <a:p>
          <a:r>
            <a:rPr lang="cs-CZ" sz="1400" dirty="0"/>
            <a:t>Postupovat dle příruček pro podání žádosti o podporu</a:t>
          </a:r>
        </a:p>
      </dgm:t>
    </dgm:pt>
    <dgm:pt modelId="{663F617A-0EE0-409A-BCD3-094A7699BF41}" type="parTrans" cxnId="{733CCAB5-1EB4-4CFA-BD9F-223572C04DC8}">
      <dgm:prSet/>
      <dgm:spPr/>
      <dgm:t>
        <a:bodyPr/>
        <a:lstStyle/>
        <a:p>
          <a:endParaRPr lang="cs-CZ"/>
        </a:p>
      </dgm:t>
    </dgm:pt>
    <dgm:pt modelId="{C8DF2B35-6304-4BF5-8AC3-852211CB4C1B}" type="sibTrans" cxnId="{733CCAB5-1EB4-4CFA-BD9F-223572C04DC8}">
      <dgm:prSet/>
      <dgm:spPr/>
      <dgm:t>
        <a:bodyPr/>
        <a:lstStyle/>
        <a:p>
          <a:endParaRPr lang="cs-CZ"/>
        </a:p>
      </dgm:t>
    </dgm:pt>
    <dgm:pt modelId="{58DD4ED3-8227-48F2-AF1B-2103A9AB11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1" dirty="0"/>
            <a:t>Nesplnění</a:t>
          </a:r>
          <a:r>
            <a:rPr lang="cs-CZ" sz="1400" dirty="0"/>
            <a:t> nenapravitelných </a:t>
          </a:r>
          <a:r>
            <a:rPr lang="cs-CZ" sz="1400" b="1" dirty="0"/>
            <a:t>kritérií</a:t>
          </a:r>
          <a:r>
            <a:rPr lang="cs-CZ" sz="1400" dirty="0"/>
            <a:t> (zápis do registru skutečných majitelů, oprávnění k jednání)</a:t>
          </a:r>
        </a:p>
      </dgm:t>
    </dgm:pt>
    <dgm:pt modelId="{537C90EF-2579-4038-B055-1BF97064F13E}" type="parTrans" cxnId="{BA0E35E5-7E3F-4025-9F57-DBB9D965C2DA}">
      <dgm:prSet/>
      <dgm:spPr/>
      <dgm:t>
        <a:bodyPr/>
        <a:lstStyle/>
        <a:p>
          <a:endParaRPr lang="cs-CZ"/>
        </a:p>
      </dgm:t>
    </dgm:pt>
    <dgm:pt modelId="{773C21CA-FD90-408C-93E7-9F89D3B36ED2}" type="sibTrans" cxnId="{BA0E35E5-7E3F-4025-9F57-DBB9D965C2DA}">
      <dgm:prSet/>
      <dgm:spPr/>
      <dgm:t>
        <a:bodyPr/>
        <a:lstStyle/>
        <a:p>
          <a:endParaRPr lang="cs-CZ"/>
        </a:p>
      </dgm:t>
    </dgm:pt>
    <dgm:pt modelId="{B8D1C8A9-F68B-4ECB-A255-F45095A47F84}" type="pres">
      <dgm:prSet presAssocID="{B710B759-4105-4472-B69E-8CD9C7EA729E}" presName="linear" presStyleCnt="0">
        <dgm:presLayoutVars>
          <dgm:animLvl val="lvl"/>
          <dgm:resizeHandles val="exact"/>
        </dgm:presLayoutVars>
      </dgm:prSet>
      <dgm:spPr/>
    </dgm:pt>
    <dgm:pt modelId="{38A41BF1-133D-41FA-AA5C-EF701C1B2653}" type="pres">
      <dgm:prSet presAssocID="{A5DB5D98-E2D4-484D-92CF-43114A61F60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032543-73D2-4255-929F-4625F97204A4}" type="pres">
      <dgm:prSet presAssocID="{5BA7F996-1EA7-45E6-A3B4-85B438F38C79}" presName="spacer" presStyleCnt="0"/>
      <dgm:spPr/>
    </dgm:pt>
    <dgm:pt modelId="{EB76AD10-8C1B-468C-B6D9-15EE9A8FEB13}" type="pres">
      <dgm:prSet presAssocID="{3EE67ADA-F35F-4DF5-8DE3-A5618262D83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458558-5DCB-4F5E-AFFA-070698793009}" type="pres">
      <dgm:prSet presAssocID="{3EE67ADA-F35F-4DF5-8DE3-A5618262D839}" presName="childText" presStyleLbl="revTx" presStyleIdx="0" presStyleCnt="3">
        <dgm:presLayoutVars>
          <dgm:bulletEnabled val="1"/>
        </dgm:presLayoutVars>
      </dgm:prSet>
      <dgm:spPr/>
    </dgm:pt>
    <dgm:pt modelId="{EA541FA7-C049-46D8-BDC7-EF7AEE9F29EB}" type="pres">
      <dgm:prSet presAssocID="{A85C4190-8313-442D-94B5-D7FBD13B7B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AE8AB7-FC1F-4C5B-98E0-B0C11D84F010}" type="pres">
      <dgm:prSet presAssocID="{A85C4190-8313-442D-94B5-D7FBD13B7B95}" presName="childText" presStyleLbl="revTx" presStyleIdx="1" presStyleCnt="3">
        <dgm:presLayoutVars>
          <dgm:bulletEnabled val="1"/>
        </dgm:presLayoutVars>
      </dgm:prSet>
      <dgm:spPr/>
    </dgm:pt>
    <dgm:pt modelId="{79D58AF5-A440-4B95-8769-F4D3667CBA0A}" type="pres">
      <dgm:prSet presAssocID="{CAA712D7-7BEA-431A-A74A-8900623AEF7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6036473-DD9E-4F45-9444-37A6D8277DB2}" type="pres">
      <dgm:prSet presAssocID="{CAA712D7-7BEA-431A-A74A-8900623AEF7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EC18106-2B0B-4956-B40B-6CF53E965CDB}" srcId="{3EE67ADA-F35F-4DF5-8DE3-A5618262D839}" destId="{53D39B5A-90D3-4FA9-A039-62F4A98A2E20}" srcOrd="1" destOrd="0" parTransId="{9A9088E2-AEE7-434D-9549-60E114B8124E}" sibTransId="{82A90620-782B-4A03-9C90-665C339E035F}"/>
    <dgm:cxn modelId="{9CB71722-CB88-4031-A1E0-6F78FAABC3DB}" type="presOf" srcId="{2624D5DD-0D63-4005-9687-49B5059DFD53}" destId="{26036473-DD9E-4F45-9444-37A6D8277DB2}" srcOrd="0" destOrd="1" presId="urn:microsoft.com/office/officeart/2005/8/layout/vList2"/>
    <dgm:cxn modelId="{4CF1262F-998E-468D-A2F2-1DC115ABD2C6}" type="presOf" srcId="{E0255FBF-886D-4779-AF28-DEF54FA6C650}" destId="{9BAE8AB7-FC1F-4C5B-98E0-B0C11D84F010}" srcOrd="0" destOrd="0" presId="urn:microsoft.com/office/officeart/2005/8/layout/vList2"/>
    <dgm:cxn modelId="{4B67F260-7313-4A44-B01E-7AFB248DA218}" srcId="{B710B759-4105-4472-B69E-8CD9C7EA729E}" destId="{CAA712D7-7BEA-431A-A74A-8900623AEF76}" srcOrd="3" destOrd="0" parTransId="{3AD5573A-65D0-4B25-8DA6-EE9C9D06DCFD}" sibTransId="{E44CA3A0-3E79-48D3-8655-BA7DEB15352A}"/>
    <dgm:cxn modelId="{CF1ACA41-6916-4694-A0DC-9199EAEF645F}" srcId="{3EE67ADA-F35F-4DF5-8DE3-A5618262D839}" destId="{3E02CC72-5727-49A4-B6D9-FC7353C1978F}" srcOrd="0" destOrd="0" parTransId="{8BDD62F6-AF1D-460A-88C6-4695392DB44F}" sibTransId="{720852C9-E32A-4C25-8DA7-23BA4ACE5194}"/>
    <dgm:cxn modelId="{D97A4B62-4771-4560-B6A2-03EC18046A2C}" type="presOf" srcId="{3EE67ADA-F35F-4DF5-8DE3-A5618262D839}" destId="{EB76AD10-8C1B-468C-B6D9-15EE9A8FEB13}" srcOrd="0" destOrd="0" presId="urn:microsoft.com/office/officeart/2005/8/layout/vList2"/>
    <dgm:cxn modelId="{62DFE162-8481-42C8-B781-A7F193579150}" type="presOf" srcId="{A5DB5D98-E2D4-484D-92CF-43114A61F608}" destId="{38A41BF1-133D-41FA-AA5C-EF701C1B2653}" srcOrd="0" destOrd="0" presId="urn:microsoft.com/office/officeart/2005/8/layout/vList2"/>
    <dgm:cxn modelId="{44EEF744-76BA-458F-9B4C-A81587DB0002}" type="presOf" srcId="{9EDC2C06-37DE-4694-959B-A70AB4EA6ABA}" destId="{26036473-DD9E-4F45-9444-37A6D8277DB2}" srcOrd="0" destOrd="0" presId="urn:microsoft.com/office/officeart/2005/8/layout/vList2"/>
    <dgm:cxn modelId="{16BF5B67-C4A5-44EF-9F0B-A91FA41F0612}" srcId="{A85C4190-8313-442D-94B5-D7FBD13B7B95}" destId="{23EFBE59-38D7-456E-92E6-242A0A3375EE}" srcOrd="1" destOrd="0" parTransId="{54E9C894-ADD4-4687-AD5C-A6FFF74E6B91}" sibTransId="{C8B618F6-855F-4B44-ACE0-D845847B8A11}"/>
    <dgm:cxn modelId="{38BD1C74-9847-433B-B3F3-9AE4A993AC8A}" type="presOf" srcId="{23EFBE59-38D7-456E-92E6-242A0A3375EE}" destId="{9BAE8AB7-FC1F-4C5B-98E0-B0C11D84F010}" srcOrd="0" destOrd="1" presId="urn:microsoft.com/office/officeart/2005/8/layout/vList2"/>
    <dgm:cxn modelId="{7B50A680-F5F8-453D-8B69-DD2EB0389F6C}" srcId="{CAA712D7-7BEA-431A-A74A-8900623AEF76}" destId="{9EDC2C06-37DE-4694-959B-A70AB4EA6ABA}" srcOrd="0" destOrd="0" parTransId="{5010E37A-6955-40D3-A1BB-BB2E8297558D}" sibTransId="{4BFD8886-AB5B-4887-BF20-88D5E4F0C32F}"/>
    <dgm:cxn modelId="{A87DA49B-06FA-4ED2-9B61-4CABF29F77AF}" type="presOf" srcId="{3E02CC72-5727-49A4-B6D9-FC7353C1978F}" destId="{1A458558-5DCB-4F5E-AFFA-070698793009}" srcOrd="0" destOrd="0" presId="urn:microsoft.com/office/officeart/2005/8/layout/vList2"/>
    <dgm:cxn modelId="{E79729A4-A301-4CA2-BE73-1A98DADFB783}" srcId="{B710B759-4105-4472-B69E-8CD9C7EA729E}" destId="{3EE67ADA-F35F-4DF5-8DE3-A5618262D839}" srcOrd="1" destOrd="0" parTransId="{9AF86791-8B25-4DFD-942E-3D80666927BD}" sibTransId="{1611C93F-F249-4AF1-AADD-1F5912D8BB42}"/>
    <dgm:cxn modelId="{E0BDC8AE-5CCD-41D8-8A61-E6BEEA7F0255}" srcId="{B710B759-4105-4472-B69E-8CD9C7EA729E}" destId="{A5DB5D98-E2D4-484D-92CF-43114A61F608}" srcOrd="0" destOrd="0" parTransId="{9268C6F8-6EBC-4FB3-A14D-F5CFB48BF819}" sibTransId="{5BA7F996-1EA7-45E6-A3B4-85B438F38C79}"/>
    <dgm:cxn modelId="{A43C3AB4-FA5A-4FB2-B685-F035796C22AC}" type="presOf" srcId="{58DD4ED3-8227-48F2-AF1B-2103A9AB1140}" destId="{1A458558-5DCB-4F5E-AFFA-070698793009}" srcOrd="0" destOrd="2" presId="urn:microsoft.com/office/officeart/2005/8/layout/vList2"/>
    <dgm:cxn modelId="{733CCAB5-1EB4-4CFA-BD9F-223572C04DC8}" srcId="{CAA712D7-7BEA-431A-A74A-8900623AEF76}" destId="{2624D5DD-0D63-4005-9687-49B5059DFD53}" srcOrd="1" destOrd="0" parTransId="{663F617A-0EE0-409A-BCD3-094A7699BF41}" sibTransId="{C8DF2B35-6304-4BF5-8AC3-852211CB4C1B}"/>
    <dgm:cxn modelId="{901C3EBD-BBC3-4228-923B-6388A5A00673}" type="presOf" srcId="{A85C4190-8313-442D-94B5-D7FBD13B7B95}" destId="{EA541FA7-C049-46D8-BDC7-EF7AEE9F29EB}" srcOrd="0" destOrd="0" presId="urn:microsoft.com/office/officeart/2005/8/layout/vList2"/>
    <dgm:cxn modelId="{35EC0ED0-E293-492B-AEB9-E2E80A280A50}" srcId="{A85C4190-8313-442D-94B5-D7FBD13B7B95}" destId="{E0255FBF-886D-4779-AF28-DEF54FA6C650}" srcOrd="0" destOrd="0" parTransId="{6CB34FA8-FB42-432B-933A-29F7C6D0E9E1}" sibTransId="{A7D932BE-123F-4E5B-9976-3A3904CC8EF7}"/>
    <dgm:cxn modelId="{92B97BD2-290E-48EE-818A-6798C075148F}" type="presOf" srcId="{B710B759-4105-4472-B69E-8CD9C7EA729E}" destId="{B8D1C8A9-F68B-4ECB-A255-F45095A47F84}" srcOrd="0" destOrd="0" presId="urn:microsoft.com/office/officeart/2005/8/layout/vList2"/>
    <dgm:cxn modelId="{2D45EFE2-D454-4C2A-B3C5-53F363B975EC}" type="presOf" srcId="{53D39B5A-90D3-4FA9-A039-62F4A98A2E20}" destId="{1A458558-5DCB-4F5E-AFFA-070698793009}" srcOrd="0" destOrd="1" presId="urn:microsoft.com/office/officeart/2005/8/layout/vList2"/>
    <dgm:cxn modelId="{BA0E35E5-7E3F-4025-9F57-DBB9D965C2DA}" srcId="{3EE67ADA-F35F-4DF5-8DE3-A5618262D839}" destId="{58DD4ED3-8227-48F2-AF1B-2103A9AB1140}" srcOrd="2" destOrd="0" parTransId="{537C90EF-2579-4038-B055-1BF97064F13E}" sibTransId="{773C21CA-FD90-408C-93E7-9F89D3B36ED2}"/>
    <dgm:cxn modelId="{A3793EEB-1FCD-460C-AB1D-266A5DEEF39D}" srcId="{B710B759-4105-4472-B69E-8CD9C7EA729E}" destId="{A85C4190-8313-442D-94B5-D7FBD13B7B95}" srcOrd="2" destOrd="0" parTransId="{B96A3FED-FB3E-4CB9-B070-2A0C1422F306}" sibTransId="{7F3B7411-C0C9-425C-88EC-A64BEC3BF2DC}"/>
    <dgm:cxn modelId="{7FB7FDFA-E283-4F5D-A8E7-BF4E813A2848}" type="presOf" srcId="{CAA712D7-7BEA-431A-A74A-8900623AEF76}" destId="{79D58AF5-A440-4B95-8769-F4D3667CBA0A}" srcOrd="0" destOrd="0" presId="urn:microsoft.com/office/officeart/2005/8/layout/vList2"/>
    <dgm:cxn modelId="{377A40BF-7CEE-4398-B0E3-441710D5541F}" type="presParOf" srcId="{B8D1C8A9-F68B-4ECB-A255-F45095A47F84}" destId="{38A41BF1-133D-41FA-AA5C-EF701C1B2653}" srcOrd="0" destOrd="0" presId="urn:microsoft.com/office/officeart/2005/8/layout/vList2"/>
    <dgm:cxn modelId="{F75DABF0-E7C7-4AB7-BF8F-D2030E7CC3CB}" type="presParOf" srcId="{B8D1C8A9-F68B-4ECB-A255-F45095A47F84}" destId="{85032543-73D2-4255-929F-4625F97204A4}" srcOrd="1" destOrd="0" presId="urn:microsoft.com/office/officeart/2005/8/layout/vList2"/>
    <dgm:cxn modelId="{1246FD1F-A0AD-4697-AED9-4FF4D8819D65}" type="presParOf" srcId="{B8D1C8A9-F68B-4ECB-A255-F45095A47F84}" destId="{EB76AD10-8C1B-468C-B6D9-15EE9A8FEB13}" srcOrd="2" destOrd="0" presId="urn:microsoft.com/office/officeart/2005/8/layout/vList2"/>
    <dgm:cxn modelId="{AD3EBFCC-2CB4-4F96-A000-3E360F2F3516}" type="presParOf" srcId="{B8D1C8A9-F68B-4ECB-A255-F45095A47F84}" destId="{1A458558-5DCB-4F5E-AFFA-070698793009}" srcOrd="3" destOrd="0" presId="urn:microsoft.com/office/officeart/2005/8/layout/vList2"/>
    <dgm:cxn modelId="{82AE8718-4FB3-4BB1-8CD5-AF9E289754A0}" type="presParOf" srcId="{B8D1C8A9-F68B-4ECB-A255-F45095A47F84}" destId="{EA541FA7-C049-46D8-BDC7-EF7AEE9F29EB}" srcOrd="4" destOrd="0" presId="urn:microsoft.com/office/officeart/2005/8/layout/vList2"/>
    <dgm:cxn modelId="{929D42E5-44E8-48E5-82AF-9E747AF10339}" type="presParOf" srcId="{B8D1C8A9-F68B-4ECB-A255-F45095A47F84}" destId="{9BAE8AB7-FC1F-4C5B-98E0-B0C11D84F010}" srcOrd="5" destOrd="0" presId="urn:microsoft.com/office/officeart/2005/8/layout/vList2"/>
    <dgm:cxn modelId="{1F90C632-5C91-4508-9236-7665B101F8D0}" type="presParOf" srcId="{B8D1C8A9-F68B-4ECB-A255-F45095A47F84}" destId="{79D58AF5-A440-4B95-8769-F4D3667CBA0A}" srcOrd="6" destOrd="0" presId="urn:microsoft.com/office/officeart/2005/8/layout/vList2"/>
    <dgm:cxn modelId="{EE0D7EA0-78B8-4790-AB8D-30CFFB8D326B}" type="presParOf" srcId="{B8D1C8A9-F68B-4ECB-A255-F45095A47F84}" destId="{26036473-DD9E-4F45-9444-37A6D8277DB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10B759-4105-4472-B69E-8CD9C7EA72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DB5D98-E2D4-484D-92CF-43114A61F6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1" dirty="0"/>
            <a:t>PROHLÁŠENÍ K VELIKOSTI PODNIKU </a:t>
          </a:r>
          <a:endParaRPr lang="cs-CZ" sz="2000" dirty="0"/>
        </a:p>
      </dgm:t>
    </dgm:pt>
    <dgm:pt modelId="{9268C6F8-6EBC-4FB3-A14D-F5CFB48BF819}" type="parTrans" cxnId="{E0BDC8AE-5CCD-41D8-8A61-E6BEEA7F0255}">
      <dgm:prSet/>
      <dgm:spPr/>
      <dgm:t>
        <a:bodyPr/>
        <a:lstStyle/>
        <a:p>
          <a:endParaRPr lang="cs-CZ"/>
        </a:p>
      </dgm:t>
    </dgm:pt>
    <dgm:pt modelId="{5BA7F996-1EA7-45E6-A3B4-85B438F38C79}" type="sibTrans" cxnId="{E0BDC8AE-5CCD-41D8-8A61-E6BEEA7F0255}">
      <dgm:prSet/>
      <dgm:spPr/>
      <dgm:t>
        <a:bodyPr/>
        <a:lstStyle/>
        <a:p>
          <a:endParaRPr lang="cs-CZ"/>
        </a:p>
      </dgm:t>
    </dgm:pt>
    <dgm:pt modelId="{3EE67ADA-F35F-4DF5-8DE3-A5618262D8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❌ </a:t>
          </a:r>
          <a:r>
            <a:rPr lang="cs-CZ" sz="2000" b="1" dirty="0"/>
            <a:t>Chyba:</a:t>
          </a:r>
          <a:endParaRPr lang="cs-CZ" sz="2100" dirty="0"/>
        </a:p>
      </dgm:t>
    </dgm:pt>
    <dgm:pt modelId="{9AF86791-8B25-4DFD-942E-3D80666927BD}" type="parTrans" cxnId="{E79729A4-A301-4CA2-BE73-1A98DADFB783}">
      <dgm:prSet/>
      <dgm:spPr/>
      <dgm:t>
        <a:bodyPr/>
        <a:lstStyle/>
        <a:p>
          <a:endParaRPr lang="cs-CZ"/>
        </a:p>
      </dgm:t>
    </dgm:pt>
    <dgm:pt modelId="{1611C93F-F249-4AF1-AADD-1F5912D8BB42}" type="sibTrans" cxnId="{E79729A4-A301-4CA2-BE73-1A98DADFB783}">
      <dgm:prSet/>
      <dgm:spPr/>
      <dgm:t>
        <a:bodyPr/>
        <a:lstStyle/>
        <a:p>
          <a:endParaRPr lang="cs-CZ"/>
        </a:p>
      </dgm:t>
    </dgm:pt>
    <dgm:pt modelId="{3E02CC72-5727-49A4-B6D9-FC7353C197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Nesprávné určení </a:t>
          </a:r>
          <a:r>
            <a:rPr lang="cs-CZ" sz="1400" b="1" dirty="0"/>
            <a:t>propojených a partnerských podniků</a:t>
          </a:r>
        </a:p>
      </dgm:t>
    </dgm:pt>
    <dgm:pt modelId="{8BDD62F6-AF1D-460A-88C6-4695392DB44F}" type="parTrans" cxnId="{CF1ACA41-6916-4694-A0DC-9199EAEF645F}">
      <dgm:prSet/>
      <dgm:spPr/>
      <dgm:t>
        <a:bodyPr/>
        <a:lstStyle/>
        <a:p>
          <a:endParaRPr lang="cs-CZ"/>
        </a:p>
      </dgm:t>
    </dgm:pt>
    <dgm:pt modelId="{720852C9-E32A-4C25-8DA7-23BA4ACE5194}" type="sibTrans" cxnId="{CF1ACA41-6916-4694-A0DC-9199EAEF645F}">
      <dgm:prSet/>
      <dgm:spPr/>
      <dgm:t>
        <a:bodyPr/>
        <a:lstStyle/>
        <a:p>
          <a:endParaRPr lang="cs-CZ"/>
        </a:p>
      </dgm:t>
    </dgm:pt>
    <dgm:pt modelId="{A85C4190-8313-442D-94B5-D7FBD13B7B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🔴 </a:t>
          </a:r>
          <a:r>
            <a:rPr lang="cs-CZ" sz="2000" b="1" dirty="0"/>
            <a:t>Důsledek:</a:t>
          </a:r>
          <a:endParaRPr lang="cs-CZ" sz="2100" dirty="0"/>
        </a:p>
      </dgm:t>
    </dgm:pt>
    <dgm:pt modelId="{B96A3FED-FB3E-4CB9-B070-2A0C1422F306}" type="parTrans" cxnId="{A3793EEB-1FCD-460C-AB1D-266A5DEEF39D}">
      <dgm:prSet/>
      <dgm:spPr/>
      <dgm:t>
        <a:bodyPr/>
        <a:lstStyle/>
        <a:p>
          <a:endParaRPr lang="cs-CZ"/>
        </a:p>
      </dgm:t>
    </dgm:pt>
    <dgm:pt modelId="{7F3B7411-C0C9-425C-88EC-A64BEC3BF2DC}" type="sibTrans" cxnId="{A3793EEB-1FCD-460C-AB1D-266A5DEEF39D}">
      <dgm:prSet/>
      <dgm:spPr/>
      <dgm:t>
        <a:bodyPr/>
        <a:lstStyle/>
        <a:p>
          <a:endParaRPr lang="cs-CZ"/>
        </a:p>
      </dgm:t>
    </dgm:pt>
    <dgm:pt modelId="{E0255FBF-886D-4779-AF28-DEF54FA6C6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Chybné určení velikosti podniku</a:t>
          </a:r>
        </a:p>
      </dgm:t>
    </dgm:pt>
    <dgm:pt modelId="{6CB34FA8-FB42-432B-933A-29F7C6D0E9E1}" type="parTrans" cxnId="{35EC0ED0-E293-492B-AEB9-E2E80A280A50}">
      <dgm:prSet/>
      <dgm:spPr/>
      <dgm:t>
        <a:bodyPr/>
        <a:lstStyle/>
        <a:p>
          <a:endParaRPr lang="cs-CZ"/>
        </a:p>
      </dgm:t>
    </dgm:pt>
    <dgm:pt modelId="{A7D932BE-123F-4E5B-9976-3A3904CC8EF7}" type="sibTrans" cxnId="{35EC0ED0-E293-492B-AEB9-E2E80A280A50}">
      <dgm:prSet/>
      <dgm:spPr/>
      <dgm:t>
        <a:bodyPr/>
        <a:lstStyle/>
        <a:p>
          <a:endParaRPr lang="cs-CZ"/>
        </a:p>
      </dgm:t>
    </dgm:pt>
    <dgm:pt modelId="{CAA712D7-7BEA-431A-A74A-8900623AEF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✅ </a:t>
          </a:r>
          <a:r>
            <a:rPr lang="cs-CZ" sz="2000" b="1" dirty="0"/>
            <a:t>Jak se vyhnout této chybě?</a:t>
          </a:r>
          <a:endParaRPr lang="cs-CZ" sz="2100" dirty="0"/>
        </a:p>
      </dgm:t>
    </dgm:pt>
    <dgm:pt modelId="{3AD5573A-65D0-4B25-8DA6-EE9C9D06DCFD}" type="parTrans" cxnId="{4B67F260-7313-4A44-B01E-7AFB248DA218}">
      <dgm:prSet/>
      <dgm:spPr/>
      <dgm:t>
        <a:bodyPr/>
        <a:lstStyle/>
        <a:p>
          <a:endParaRPr lang="cs-CZ"/>
        </a:p>
      </dgm:t>
    </dgm:pt>
    <dgm:pt modelId="{E44CA3A0-3E79-48D3-8655-BA7DEB15352A}" type="sibTrans" cxnId="{4B67F260-7313-4A44-B01E-7AFB248DA218}">
      <dgm:prSet/>
      <dgm:spPr/>
      <dgm:t>
        <a:bodyPr/>
        <a:lstStyle/>
        <a:p>
          <a:endParaRPr lang="cs-CZ"/>
        </a:p>
      </dgm:t>
    </dgm:pt>
    <dgm:pt modelId="{9EDC2C06-37DE-4694-959B-A70AB4EA6A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Důkladně analyzovat vlastnickou strukturu a vazby na jiné subjekty, rodinné vazby atd. </a:t>
          </a:r>
        </a:p>
      </dgm:t>
    </dgm:pt>
    <dgm:pt modelId="{5010E37A-6955-40D3-A1BB-BB2E8297558D}" type="parTrans" cxnId="{7B50A680-F5F8-453D-8B69-DD2EB0389F6C}">
      <dgm:prSet/>
      <dgm:spPr/>
      <dgm:t>
        <a:bodyPr/>
        <a:lstStyle/>
        <a:p>
          <a:endParaRPr lang="cs-CZ"/>
        </a:p>
      </dgm:t>
    </dgm:pt>
    <dgm:pt modelId="{4BFD8886-AB5B-4887-BF20-88D5E4F0C32F}" type="sibTrans" cxnId="{7B50A680-F5F8-453D-8B69-DD2EB0389F6C}">
      <dgm:prSet/>
      <dgm:spPr/>
      <dgm:t>
        <a:bodyPr/>
        <a:lstStyle/>
        <a:p>
          <a:endParaRPr lang="cs-CZ"/>
        </a:p>
      </dgm:t>
    </dgm:pt>
    <dgm:pt modelId="{53D39B5A-90D3-4FA9-A039-62F4A98A2E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Nesprávné vyplnění </a:t>
          </a:r>
          <a:r>
            <a:rPr lang="cs-CZ" sz="1400" b="1" dirty="0"/>
            <a:t>finančních údajů a počtu zaměstnanců</a:t>
          </a:r>
        </a:p>
      </dgm:t>
    </dgm:pt>
    <dgm:pt modelId="{9A9088E2-AEE7-434D-9549-60E114B8124E}" type="parTrans" cxnId="{5EC18106-2B0B-4956-B40B-6CF53E965CDB}">
      <dgm:prSet/>
      <dgm:spPr/>
      <dgm:t>
        <a:bodyPr/>
        <a:lstStyle/>
        <a:p>
          <a:endParaRPr lang="cs-CZ"/>
        </a:p>
      </dgm:t>
    </dgm:pt>
    <dgm:pt modelId="{82A90620-782B-4A03-9C90-665C339E035F}" type="sibTrans" cxnId="{5EC18106-2B0B-4956-B40B-6CF53E965CDB}">
      <dgm:prSet/>
      <dgm:spPr/>
      <dgm:t>
        <a:bodyPr/>
        <a:lstStyle/>
        <a:p>
          <a:endParaRPr lang="cs-CZ"/>
        </a:p>
      </dgm:t>
    </dgm:pt>
    <dgm:pt modelId="{23EFBE59-38D7-456E-92E6-242A0A3375EE}">
      <dgm:prSet custT="1"/>
      <dgm:spPr/>
      <dgm:t>
        <a:bodyPr/>
        <a:lstStyle/>
        <a:p>
          <a:r>
            <a:rPr lang="cs-CZ" sz="1400" dirty="0"/>
            <a:t>Snížení podpory a v krajním případě zamítnutí žádosti – nevydání RoPD</a:t>
          </a:r>
        </a:p>
      </dgm:t>
    </dgm:pt>
    <dgm:pt modelId="{54E9C894-ADD4-4687-AD5C-A6FFF74E6B91}" type="parTrans" cxnId="{16BF5B67-C4A5-44EF-9F0B-A91FA41F0612}">
      <dgm:prSet/>
      <dgm:spPr/>
      <dgm:t>
        <a:bodyPr/>
        <a:lstStyle/>
        <a:p>
          <a:endParaRPr lang="cs-CZ"/>
        </a:p>
      </dgm:t>
    </dgm:pt>
    <dgm:pt modelId="{C8B618F6-855F-4B44-ACE0-D845847B8A11}" type="sibTrans" cxnId="{16BF5B67-C4A5-44EF-9F0B-A91FA41F0612}">
      <dgm:prSet/>
      <dgm:spPr/>
      <dgm:t>
        <a:bodyPr/>
        <a:lstStyle/>
        <a:p>
          <a:endParaRPr lang="cs-CZ"/>
        </a:p>
      </dgm:t>
    </dgm:pt>
    <dgm:pt modelId="{2624D5DD-0D63-4005-9687-49B5059DFD53}">
      <dgm:prSet custT="1"/>
      <dgm:spPr/>
      <dgm:t>
        <a:bodyPr/>
        <a:lstStyle/>
        <a:p>
          <a:r>
            <a:rPr lang="cs-CZ" sz="1400" dirty="0"/>
            <a:t>Připravit včas všechny povinně dokládané přílohy (Účetní závěrky, daňová přiznání, přehledy zaměstnanců)</a:t>
          </a:r>
        </a:p>
      </dgm:t>
    </dgm:pt>
    <dgm:pt modelId="{663F617A-0EE0-409A-BCD3-094A7699BF41}" type="parTrans" cxnId="{733CCAB5-1EB4-4CFA-BD9F-223572C04DC8}">
      <dgm:prSet/>
      <dgm:spPr/>
      <dgm:t>
        <a:bodyPr/>
        <a:lstStyle/>
        <a:p>
          <a:endParaRPr lang="cs-CZ"/>
        </a:p>
      </dgm:t>
    </dgm:pt>
    <dgm:pt modelId="{C8DF2B35-6304-4BF5-8AC3-852211CB4C1B}" type="sibTrans" cxnId="{733CCAB5-1EB4-4CFA-BD9F-223572C04DC8}">
      <dgm:prSet/>
      <dgm:spPr/>
      <dgm:t>
        <a:bodyPr/>
        <a:lstStyle/>
        <a:p>
          <a:endParaRPr lang="cs-CZ"/>
        </a:p>
      </dgm:t>
    </dgm:pt>
    <dgm:pt modelId="{58DD4ED3-8227-48F2-AF1B-2103A9AB11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1" dirty="0"/>
            <a:t>Podcenění vlivu </a:t>
          </a:r>
          <a:r>
            <a:rPr lang="cs-CZ" sz="1400" dirty="0"/>
            <a:t>propojených osob (rodinné vazby, holdingy, propojení do zahraničí aj.)</a:t>
          </a:r>
          <a:endParaRPr lang="cs-CZ" sz="1700" dirty="0"/>
        </a:p>
      </dgm:t>
    </dgm:pt>
    <dgm:pt modelId="{537C90EF-2579-4038-B055-1BF97064F13E}" type="parTrans" cxnId="{BA0E35E5-7E3F-4025-9F57-DBB9D965C2DA}">
      <dgm:prSet/>
      <dgm:spPr/>
      <dgm:t>
        <a:bodyPr/>
        <a:lstStyle/>
        <a:p>
          <a:endParaRPr lang="cs-CZ"/>
        </a:p>
      </dgm:t>
    </dgm:pt>
    <dgm:pt modelId="{773C21CA-FD90-408C-93E7-9F89D3B36ED2}" type="sibTrans" cxnId="{BA0E35E5-7E3F-4025-9F57-DBB9D965C2DA}">
      <dgm:prSet/>
      <dgm:spPr/>
      <dgm:t>
        <a:bodyPr/>
        <a:lstStyle/>
        <a:p>
          <a:endParaRPr lang="cs-CZ"/>
        </a:p>
      </dgm:t>
    </dgm:pt>
    <dgm:pt modelId="{B8D1C8A9-F68B-4ECB-A255-F45095A47F84}" type="pres">
      <dgm:prSet presAssocID="{B710B759-4105-4472-B69E-8CD9C7EA729E}" presName="linear" presStyleCnt="0">
        <dgm:presLayoutVars>
          <dgm:animLvl val="lvl"/>
          <dgm:resizeHandles val="exact"/>
        </dgm:presLayoutVars>
      </dgm:prSet>
      <dgm:spPr/>
    </dgm:pt>
    <dgm:pt modelId="{38A41BF1-133D-41FA-AA5C-EF701C1B2653}" type="pres">
      <dgm:prSet presAssocID="{A5DB5D98-E2D4-484D-92CF-43114A61F60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032543-73D2-4255-929F-4625F97204A4}" type="pres">
      <dgm:prSet presAssocID="{5BA7F996-1EA7-45E6-A3B4-85B438F38C79}" presName="spacer" presStyleCnt="0"/>
      <dgm:spPr/>
    </dgm:pt>
    <dgm:pt modelId="{EB76AD10-8C1B-468C-B6D9-15EE9A8FEB13}" type="pres">
      <dgm:prSet presAssocID="{3EE67ADA-F35F-4DF5-8DE3-A5618262D83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458558-5DCB-4F5E-AFFA-070698793009}" type="pres">
      <dgm:prSet presAssocID="{3EE67ADA-F35F-4DF5-8DE3-A5618262D839}" presName="childText" presStyleLbl="revTx" presStyleIdx="0" presStyleCnt="3">
        <dgm:presLayoutVars>
          <dgm:bulletEnabled val="1"/>
        </dgm:presLayoutVars>
      </dgm:prSet>
      <dgm:spPr/>
    </dgm:pt>
    <dgm:pt modelId="{EA541FA7-C049-46D8-BDC7-EF7AEE9F29EB}" type="pres">
      <dgm:prSet presAssocID="{A85C4190-8313-442D-94B5-D7FBD13B7B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AE8AB7-FC1F-4C5B-98E0-B0C11D84F010}" type="pres">
      <dgm:prSet presAssocID="{A85C4190-8313-442D-94B5-D7FBD13B7B95}" presName="childText" presStyleLbl="revTx" presStyleIdx="1" presStyleCnt="3">
        <dgm:presLayoutVars>
          <dgm:bulletEnabled val="1"/>
        </dgm:presLayoutVars>
      </dgm:prSet>
      <dgm:spPr/>
    </dgm:pt>
    <dgm:pt modelId="{79D58AF5-A440-4B95-8769-F4D3667CBA0A}" type="pres">
      <dgm:prSet presAssocID="{CAA712D7-7BEA-431A-A74A-8900623AEF7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6036473-DD9E-4F45-9444-37A6D8277DB2}" type="pres">
      <dgm:prSet presAssocID="{CAA712D7-7BEA-431A-A74A-8900623AEF7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EC18106-2B0B-4956-B40B-6CF53E965CDB}" srcId="{3EE67ADA-F35F-4DF5-8DE3-A5618262D839}" destId="{53D39B5A-90D3-4FA9-A039-62F4A98A2E20}" srcOrd="1" destOrd="0" parTransId="{9A9088E2-AEE7-434D-9549-60E114B8124E}" sibTransId="{82A90620-782B-4A03-9C90-665C339E035F}"/>
    <dgm:cxn modelId="{0F3D580A-66BC-4C53-B86F-6716E50B1AA1}" type="presOf" srcId="{23EFBE59-38D7-456E-92E6-242A0A3375EE}" destId="{9BAE8AB7-FC1F-4C5B-98E0-B0C11D84F010}" srcOrd="0" destOrd="1" presId="urn:microsoft.com/office/officeart/2005/8/layout/vList2"/>
    <dgm:cxn modelId="{2A469A13-B322-48F7-BB53-AD9DAD5CA0C8}" type="presOf" srcId="{9EDC2C06-37DE-4694-959B-A70AB4EA6ABA}" destId="{26036473-DD9E-4F45-9444-37A6D8277DB2}" srcOrd="0" destOrd="0" presId="urn:microsoft.com/office/officeart/2005/8/layout/vList2"/>
    <dgm:cxn modelId="{9EB8171F-A63E-4451-BA0F-CF6EC0DE1959}" type="presOf" srcId="{E0255FBF-886D-4779-AF28-DEF54FA6C650}" destId="{9BAE8AB7-FC1F-4C5B-98E0-B0C11D84F010}" srcOrd="0" destOrd="0" presId="urn:microsoft.com/office/officeart/2005/8/layout/vList2"/>
    <dgm:cxn modelId="{CC841723-8EE0-4A0D-9001-55B9800EAF69}" type="presOf" srcId="{B710B759-4105-4472-B69E-8CD9C7EA729E}" destId="{B8D1C8A9-F68B-4ECB-A255-F45095A47F84}" srcOrd="0" destOrd="0" presId="urn:microsoft.com/office/officeart/2005/8/layout/vList2"/>
    <dgm:cxn modelId="{11BC9C2B-5931-4ECB-83F8-3F1FBEB9121A}" type="presOf" srcId="{CAA712D7-7BEA-431A-A74A-8900623AEF76}" destId="{79D58AF5-A440-4B95-8769-F4D3667CBA0A}" srcOrd="0" destOrd="0" presId="urn:microsoft.com/office/officeart/2005/8/layout/vList2"/>
    <dgm:cxn modelId="{4E487E2D-9C27-4983-AE6E-983F573D49DD}" type="presOf" srcId="{A85C4190-8313-442D-94B5-D7FBD13B7B95}" destId="{EA541FA7-C049-46D8-BDC7-EF7AEE9F29EB}" srcOrd="0" destOrd="0" presId="urn:microsoft.com/office/officeart/2005/8/layout/vList2"/>
    <dgm:cxn modelId="{4B67F260-7313-4A44-B01E-7AFB248DA218}" srcId="{B710B759-4105-4472-B69E-8CD9C7EA729E}" destId="{CAA712D7-7BEA-431A-A74A-8900623AEF76}" srcOrd="3" destOrd="0" parTransId="{3AD5573A-65D0-4B25-8DA6-EE9C9D06DCFD}" sibTransId="{E44CA3A0-3E79-48D3-8655-BA7DEB15352A}"/>
    <dgm:cxn modelId="{CF1ACA41-6916-4694-A0DC-9199EAEF645F}" srcId="{3EE67ADA-F35F-4DF5-8DE3-A5618262D839}" destId="{3E02CC72-5727-49A4-B6D9-FC7353C1978F}" srcOrd="0" destOrd="0" parTransId="{8BDD62F6-AF1D-460A-88C6-4695392DB44F}" sibTransId="{720852C9-E32A-4C25-8DA7-23BA4ACE5194}"/>
    <dgm:cxn modelId="{16BF5B67-C4A5-44EF-9F0B-A91FA41F0612}" srcId="{A85C4190-8313-442D-94B5-D7FBD13B7B95}" destId="{23EFBE59-38D7-456E-92E6-242A0A3375EE}" srcOrd="1" destOrd="0" parTransId="{54E9C894-ADD4-4687-AD5C-A6FFF74E6B91}" sibTransId="{C8B618F6-855F-4B44-ACE0-D845847B8A11}"/>
    <dgm:cxn modelId="{D39B9D4D-3477-4411-B309-9C137F6436A5}" type="presOf" srcId="{2624D5DD-0D63-4005-9687-49B5059DFD53}" destId="{26036473-DD9E-4F45-9444-37A6D8277DB2}" srcOrd="0" destOrd="1" presId="urn:microsoft.com/office/officeart/2005/8/layout/vList2"/>
    <dgm:cxn modelId="{1B59494E-4BC8-4A7E-914E-7BCD87A9DBE5}" type="presOf" srcId="{3EE67ADA-F35F-4DF5-8DE3-A5618262D839}" destId="{EB76AD10-8C1B-468C-B6D9-15EE9A8FEB13}" srcOrd="0" destOrd="0" presId="urn:microsoft.com/office/officeart/2005/8/layout/vList2"/>
    <dgm:cxn modelId="{7B50A680-F5F8-453D-8B69-DD2EB0389F6C}" srcId="{CAA712D7-7BEA-431A-A74A-8900623AEF76}" destId="{9EDC2C06-37DE-4694-959B-A70AB4EA6ABA}" srcOrd="0" destOrd="0" parTransId="{5010E37A-6955-40D3-A1BB-BB2E8297558D}" sibTransId="{4BFD8886-AB5B-4887-BF20-88D5E4F0C32F}"/>
    <dgm:cxn modelId="{3BCD8383-167D-43DD-825D-4BE8A3F5ECE0}" type="presOf" srcId="{58DD4ED3-8227-48F2-AF1B-2103A9AB1140}" destId="{1A458558-5DCB-4F5E-AFFA-070698793009}" srcOrd="0" destOrd="2" presId="urn:microsoft.com/office/officeart/2005/8/layout/vList2"/>
    <dgm:cxn modelId="{8E00AB97-E1BB-4E73-BF09-402A995B9107}" type="presOf" srcId="{A5DB5D98-E2D4-484D-92CF-43114A61F608}" destId="{38A41BF1-133D-41FA-AA5C-EF701C1B2653}" srcOrd="0" destOrd="0" presId="urn:microsoft.com/office/officeart/2005/8/layout/vList2"/>
    <dgm:cxn modelId="{E79729A4-A301-4CA2-BE73-1A98DADFB783}" srcId="{B710B759-4105-4472-B69E-8CD9C7EA729E}" destId="{3EE67ADA-F35F-4DF5-8DE3-A5618262D839}" srcOrd="1" destOrd="0" parTransId="{9AF86791-8B25-4DFD-942E-3D80666927BD}" sibTransId="{1611C93F-F249-4AF1-AADD-1F5912D8BB42}"/>
    <dgm:cxn modelId="{E0BDC8AE-5CCD-41D8-8A61-E6BEEA7F0255}" srcId="{B710B759-4105-4472-B69E-8CD9C7EA729E}" destId="{A5DB5D98-E2D4-484D-92CF-43114A61F608}" srcOrd="0" destOrd="0" parTransId="{9268C6F8-6EBC-4FB3-A14D-F5CFB48BF819}" sibTransId="{5BA7F996-1EA7-45E6-A3B4-85B438F38C79}"/>
    <dgm:cxn modelId="{733CCAB5-1EB4-4CFA-BD9F-223572C04DC8}" srcId="{CAA712D7-7BEA-431A-A74A-8900623AEF76}" destId="{2624D5DD-0D63-4005-9687-49B5059DFD53}" srcOrd="1" destOrd="0" parTransId="{663F617A-0EE0-409A-BCD3-094A7699BF41}" sibTransId="{C8DF2B35-6304-4BF5-8AC3-852211CB4C1B}"/>
    <dgm:cxn modelId="{35EC0ED0-E293-492B-AEB9-E2E80A280A50}" srcId="{A85C4190-8313-442D-94B5-D7FBD13B7B95}" destId="{E0255FBF-886D-4779-AF28-DEF54FA6C650}" srcOrd="0" destOrd="0" parTransId="{6CB34FA8-FB42-432B-933A-29F7C6D0E9E1}" sibTransId="{A7D932BE-123F-4E5B-9976-3A3904CC8EF7}"/>
    <dgm:cxn modelId="{BA0E35E5-7E3F-4025-9F57-DBB9D965C2DA}" srcId="{3EE67ADA-F35F-4DF5-8DE3-A5618262D839}" destId="{58DD4ED3-8227-48F2-AF1B-2103A9AB1140}" srcOrd="2" destOrd="0" parTransId="{537C90EF-2579-4038-B055-1BF97064F13E}" sibTransId="{773C21CA-FD90-408C-93E7-9F89D3B36ED2}"/>
    <dgm:cxn modelId="{A3793EEB-1FCD-460C-AB1D-266A5DEEF39D}" srcId="{B710B759-4105-4472-B69E-8CD9C7EA729E}" destId="{A85C4190-8313-442D-94B5-D7FBD13B7B95}" srcOrd="2" destOrd="0" parTransId="{B96A3FED-FB3E-4CB9-B070-2A0C1422F306}" sibTransId="{7F3B7411-C0C9-425C-88EC-A64BEC3BF2DC}"/>
    <dgm:cxn modelId="{15A0D3ED-ABD5-42EF-BA76-116A756F54EE}" type="presOf" srcId="{53D39B5A-90D3-4FA9-A039-62F4A98A2E20}" destId="{1A458558-5DCB-4F5E-AFFA-070698793009}" srcOrd="0" destOrd="1" presId="urn:microsoft.com/office/officeart/2005/8/layout/vList2"/>
    <dgm:cxn modelId="{949562EF-722F-4D89-9642-B3889040DD0A}" type="presOf" srcId="{3E02CC72-5727-49A4-B6D9-FC7353C1978F}" destId="{1A458558-5DCB-4F5E-AFFA-070698793009}" srcOrd="0" destOrd="0" presId="urn:microsoft.com/office/officeart/2005/8/layout/vList2"/>
    <dgm:cxn modelId="{697647A4-116A-4006-BA13-F6DDD667B288}" type="presParOf" srcId="{B8D1C8A9-F68B-4ECB-A255-F45095A47F84}" destId="{38A41BF1-133D-41FA-AA5C-EF701C1B2653}" srcOrd="0" destOrd="0" presId="urn:microsoft.com/office/officeart/2005/8/layout/vList2"/>
    <dgm:cxn modelId="{5466E798-5ECE-4D1C-B369-3D2FD3DE6297}" type="presParOf" srcId="{B8D1C8A9-F68B-4ECB-A255-F45095A47F84}" destId="{85032543-73D2-4255-929F-4625F97204A4}" srcOrd="1" destOrd="0" presId="urn:microsoft.com/office/officeart/2005/8/layout/vList2"/>
    <dgm:cxn modelId="{3483AB46-B4C1-47C5-951C-14FEB7025BA1}" type="presParOf" srcId="{B8D1C8A9-F68B-4ECB-A255-F45095A47F84}" destId="{EB76AD10-8C1B-468C-B6D9-15EE9A8FEB13}" srcOrd="2" destOrd="0" presId="urn:microsoft.com/office/officeart/2005/8/layout/vList2"/>
    <dgm:cxn modelId="{940DE78E-323A-4279-ACD8-1BE98EC184D8}" type="presParOf" srcId="{B8D1C8A9-F68B-4ECB-A255-F45095A47F84}" destId="{1A458558-5DCB-4F5E-AFFA-070698793009}" srcOrd="3" destOrd="0" presId="urn:microsoft.com/office/officeart/2005/8/layout/vList2"/>
    <dgm:cxn modelId="{E7BAAF79-6E27-49FE-A1BA-366DF5808B8E}" type="presParOf" srcId="{B8D1C8A9-F68B-4ECB-A255-F45095A47F84}" destId="{EA541FA7-C049-46D8-BDC7-EF7AEE9F29EB}" srcOrd="4" destOrd="0" presId="urn:microsoft.com/office/officeart/2005/8/layout/vList2"/>
    <dgm:cxn modelId="{A2C1AC05-C537-4D8D-BBCD-B70AA2C59D7C}" type="presParOf" srcId="{B8D1C8A9-F68B-4ECB-A255-F45095A47F84}" destId="{9BAE8AB7-FC1F-4C5B-98E0-B0C11D84F010}" srcOrd="5" destOrd="0" presId="urn:microsoft.com/office/officeart/2005/8/layout/vList2"/>
    <dgm:cxn modelId="{311438CD-9BF8-4E53-A3A9-68D87478BD86}" type="presParOf" srcId="{B8D1C8A9-F68B-4ECB-A255-F45095A47F84}" destId="{79D58AF5-A440-4B95-8769-F4D3667CBA0A}" srcOrd="6" destOrd="0" presId="urn:microsoft.com/office/officeart/2005/8/layout/vList2"/>
    <dgm:cxn modelId="{1FD9746D-31E9-4D66-9D80-9710FE06209D}" type="presParOf" srcId="{B8D1C8A9-F68B-4ECB-A255-F45095A47F84}" destId="{26036473-DD9E-4F45-9444-37A6D8277DB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10B759-4105-4472-B69E-8CD9C7EA72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DB5D98-E2D4-484D-92CF-43114A61F6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CHYBY V ZADÁVACÍM NEBO VÝBĚROVÉM ŘÍZENÍ</a:t>
          </a:r>
        </a:p>
      </dgm:t>
    </dgm:pt>
    <dgm:pt modelId="{9268C6F8-6EBC-4FB3-A14D-F5CFB48BF819}" type="parTrans" cxnId="{E0BDC8AE-5CCD-41D8-8A61-E6BEEA7F0255}">
      <dgm:prSet/>
      <dgm:spPr/>
      <dgm:t>
        <a:bodyPr/>
        <a:lstStyle/>
        <a:p>
          <a:endParaRPr lang="cs-CZ"/>
        </a:p>
      </dgm:t>
    </dgm:pt>
    <dgm:pt modelId="{5BA7F996-1EA7-45E6-A3B4-85B438F38C79}" type="sibTrans" cxnId="{E0BDC8AE-5CCD-41D8-8A61-E6BEEA7F0255}">
      <dgm:prSet/>
      <dgm:spPr/>
      <dgm:t>
        <a:bodyPr/>
        <a:lstStyle/>
        <a:p>
          <a:endParaRPr lang="cs-CZ"/>
        </a:p>
      </dgm:t>
    </dgm:pt>
    <dgm:pt modelId="{3EE67ADA-F35F-4DF5-8DE3-A5618262D8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❌ </a:t>
          </a:r>
          <a:r>
            <a:rPr lang="cs-CZ" sz="2000" b="1" dirty="0"/>
            <a:t>Chyba:</a:t>
          </a:r>
          <a:endParaRPr lang="cs-CZ" sz="2100" dirty="0"/>
        </a:p>
      </dgm:t>
    </dgm:pt>
    <dgm:pt modelId="{9AF86791-8B25-4DFD-942E-3D80666927BD}" type="parTrans" cxnId="{E79729A4-A301-4CA2-BE73-1A98DADFB783}">
      <dgm:prSet/>
      <dgm:spPr/>
      <dgm:t>
        <a:bodyPr/>
        <a:lstStyle/>
        <a:p>
          <a:endParaRPr lang="cs-CZ"/>
        </a:p>
      </dgm:t>
    </dgm:pt>
    <dgm:pt modelId="{1611C93F-F249-4AF1-AADD-1F5912D8BB42}" type="sibTrans" cxnId="{E79729A4-A301-4CA2-BE73-1A98DADFB783}">
      <dgm:prSet/>
      <dgm:spPr/>
      <dgm:t>
        <a:bodyPr/>
        <a:lstStyle/>
        <a:p>
          <a:endParaRPr lang="cs-CZ"/>
        </a:p>
      </dgm:t>
    </dgm:pt>
    <dgm:pt modelId="{3E02CC72-5727-49A4-B6D9-FC7353C197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1" dirty="0"/>
            <a:t>Nedodržení pravidel</a:t>
          </a:r>
          <a:r>
            <a:rPr lang="cs-CZ" sz="1400" dirty="0"/>
            <a:t> pro VŘ (Pravidla pro výběr dodavatele x Postup dle ZZVZ)</a:t>
          </a:r>
        </a:p>
      </dgm:t>
    </dgm:pt>
    <dgm:pt modelId="{8BDD62F6-AF1D-460A-88C6-4695392DB44F}" type="parTrans" cxnId="{CF1ACA41-6916-4694-A0DC-9199EAEF645F}">
      <dgm:prSet/>
      <dgm:spPr/>
      <dgm:t>
        <a:bodyPr/>
        <a:lstStyle/>
        <a:p>
          <a:endParaRPr lang="cs-CZ"/>
        </a:p>
      </dgm:t>
    </dgm:pt>
    <dgm:pt modelId="{720852C9-E32A-4C25-8DA7-23BA4ACE5194}" type="sibTrans" cxnId="{CF1ACA41-6916-4694-A0DC-9199EAEF645F}">
      <dgm:prSet/>
      <dgm:spPr/>
      <dgm:t>
        <a:bodyPr/>
        <a:lstStyle/>
        <a:p>
          <a:endParaRPr lang="cs-CZ"/>
        </a:p>
      </dgm:t>
    </dgm:pt>
    <dgm:pt modelId="{A85C4190-8313-442D-94B5-D7FBD13B7B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🔴 </a:t>
          </a:r>
          <a:r>
            <a:rPr lang="cs-CZ" sz="2000" b="1" dirty="0"/>
            <a:t>Důsledek:</a:t>
          </a:r>
          <a:endParaRPr lang="cs-CZ" sz="2100" dirty="0"/>
        </a:p>
      </dgm:t>
    </dgm:pt>
    <dgm:pt modelId="{B96A3FED-FB3E-4CB9-B070-2A0C1422F306}" type="parTrans" cxnId="{A3793EEB-1FCD-460C-AB1D-266A5DEEF39D}">
      <dgm:prSet/>
      <dgm:spPr/>
      <dgm:t>
        <a:bodyPr/>
        <a:lstStyle/>
        <a:p>
          <a:endParaRPr lang="cs-CZ"/>
        </a:p>
      </dgm:t>
    </dgm:pt>
    <dgm:pt modelId="{7F3B7411-C0C9-425C-88EC-A64BEC3BF2DC}" type="sibTrans" cxnId="{A3793EEB-1FCD-460C-AB1D-266A5DEEF39D}">
      <dgm:prSet/>
      <dgm:spPr/>
      <dgm:t>
        <a:bodyPr/>
        <a:lstStyle/>
        <a:p>
          <a:endParaRPr lang="cs-CZ"/>
        </a:p>
      </dgm:t>
    </dgm:pt>
    <dgm:pt modelId="{E0255FBF-886D-4779-AF28-DEF54FA6C6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Krácení dotace dle sankcí stanovených ŘO</a:t>
          </a:r>
        </a:p>
      </dgm:t>
    </dgm:pt>
    <dgm:pt modelId="{6CB34FA8-FB42-432B-933A-29F7C6D0E9E1}" type="parTrans" cxnId="{35EC0ED0-E293-492B-AEB9-E2E80A280A50}">
      <dgm:prSet/>
      <dgm:spPr/>
      <dgm:t>
        <a:bodyPr/>
        <a:lstStyle/>
        <a:p>
          <a:endParaRPr lang="cs-CZ"/>
        </a:p>
      </dgm:t>
    </dgm:pt>
    <dgm:pt modelId="{A7D932BE-123F-4E5B-9976-3A3904CC8EF7}" type="sibTrans" cxnId="{35EC0ED0-E293-492B-AEB9-E2E80A280A50}">
      <dgm:prSet/>
      <dgm:spPr/>
      <dgm:t>
        <a:bodyPr/>
        <a:lstStyle/>
        <a:p>
          <a:endParaRPr lang="cs-CZ"/>
        </a:p>
      </dgm:t>
    </dgm:pt>
    <dgm:pt modelId="{CAA712D7-7BEA-431A-A74A-8900623AEF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✅ </a:t>
          </a:r>
          <a:r>
            <a:rPr lang="cs-CZ" sz="2000" b="1" dirty="0"/>
            <a:t>Jak se vyhnout této chybě?</a:t>
          </a:r>
          <a:endParaRPr lang="cs-CZ" sz="2100" dirty="0"/>
        </a:p>
      </dgm:t>
    </dgm:pt>
    <dgm:pt modelId="{3AD5573A-65D0-4B25-8DA6-EE9C9D06DCFD}" type="parTrans" cxnId="{4B67F260-7313-4A44-B01E-7AFB248DA218}">
      <dgm:prSet/>
      <dgm:spPr/>
      <dgm:t>
        <a:bodyPr/>
        <a:lstStyle/>
        <a:p>
          <a:endParaRPr lang="cs-CZ"/>
        </a:p>
      </dgm:t>
    </dgm:pt>
    <dgm:pt modelId="{E44CA3A0-3E79-48D3-8655-BA7DEB15352A}" type="sibTrans" cxnId="{4B67F260-7313-4A44-B01E-7AFB248DA218}">
      <dgm:prSet/>
      <dgm:spPr/>
      <dgm:t>
        <a:bodyPr/>
        <a:lstStyle/>
        <a:p>
          <a:endParaRPr lang="cs-CZ"/>
        </a:p>
      </dgm:t>
    </dgm:pt>
    <dgm:pt modelId="{9EDC2C06-37DE-4694-959B-A70AB4EA6A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Řídit se pravidly dle hodnoty zakázky, zvolit takové podmínky a hodnotící kritéria, které odpovídají dané zakázce</a:t>
          </a:r>
        </a:p>
      </dgm:t>
    </dgm:pt>
    <dgm:pt modelId="{5010E37A-6955-40D3-A1BB-BB2E8297558D}" type="parTrans" cxnId="{7B50A680-F5F8-453D-8B69-DD2EB0389F6C}">
      <dgm:prSet/>
      <dgm:spPr/>
      <dgm:t>
        <a:bodyPr/>
        <a:lstStyle/>
        <a:p>
          <a:endParaRPr lang="cs-CZ"/>
        </a:p>
      </dgm:t>
    </dgm:pt>
    <dgm:pt modelId="{4BFD8886-AB5B-4887-BF20-88D5E4F0C32F}" type="sibTrans" cxnId="{7B50A680-F5F8-453D-8B69-DD2EB0389F6C}">
      <dgm:prSet/>
      <dgm:spPr/>
      <dgm:t>
        <a:bodyPr/>
        <a:lstStyle/>
        <a:p>
          <a:endParaRPr lang="cs-CZ"/>
        </a:p>
      </dgm:t>
    </dgm:pt>
    <dgm:pt modelId="{53D39B5A-90D3-4FA9-A039-62F4A98A2E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Umělé rozdělení zakázek, diskriminační podmínky, chybně zvolená hodnotící kritéria</a:t>
          </a:r>
        </a:p>
      </dgm:t>
    </dgm:pt>
    <dgm:pt modelId="{9A9088E2-AEE7-434D-9549-60E114B8124E}" type="parTrans" cxnId="{5EC18106-2B0B-4956-B40B-6CF53E965CDB}">
      <dgm:prSet/>
      <dgm:spPr/>
      <dgm:t>
        <a:bodyPr/>
        <a:lstStyle/>
        <a:p>
          <a:endParaRPr lang="cs-CZ"/>
        </a:p>
      </dgm:t>
    </dgm:pt>
    <dgm:pt modelId="{82A90620-782B-4A03-9C90-665C339E035F}" type="sibTrans" cxnId="{5EC18106-2B0B-4956-B40B-6CF53E965CDB}">
      <dgm:prSet/>
      <dgm:spPr/>
      <dgm:t>
        <a:bodyPr/>
        <a:lstStyle/>
        <a:p>
          <a:endParaRPr lang="cs-CZ"/>
        </a:p>
      </dgm:t>
    </dgm:pt>
    <dgm:pt modelId="{23EFBE59-38D7-456E-92E6-242A0A3375EE}">
      <dgm:prSet custT="1"/>
      <dgm:spPr/>
      <dgm:t>
        <a:bodyPr/>
        <a:lstStyle/>
        <a:p>
          <a:r>
            <a:rPr lang="cs-CZ" sz="1400" dirty="0"/>
            <a:t>V případě závažného pochybení až 100% krácení dotace </a:t>
          </a:r>
          <a:endParaRPr lang="cs-CZ" sz="1200" dirty="0"/>
        </a:p>
      </dgm:t>
    </dgm:pt>
    <dgm:pt modelId="{54E9C894-ADD4-4687-AD5C-A6FFF74E6B91}" type="parTrans" cxnId="{16BF5B67-C4A5-44EF-9F0B-A91FA41F0612}">
      <dgm:prSet/>
      <dgm:spPr/>
      <dgm:t>
        <a:bodyPr/>
        <a:lstStyle/>
        <a:p>
          <a:endParaRPr lang="cs-CZ"/>
        </a:p>
      </dgm:t>
    </dgm:pt>
    <dgm:pt modelId="{C8B618F6-855F-4B44-ACE0-D845847B8A11}" type="sibTrans" cxnId="{16BF5B67-C4A5-44EF-9F0B-A91FA41F0612}">
      <dgm:prSet/>
      <dgm:spPr/>
      <dgm:t>
        <a:bodyPr/>
        <a:lstStyle/>
        <a:p>
          <a:endParaRPr lang="cs-CZ"/>
        </a:p>
      </dgm:t>
    </dgm:pt>
    <dgm:pt modelId="{2624D5DD-0D63-4005-9687-49B5059DFD53}">
      <dgm:prSet custT="1"/>
      <dgm:spPr/>
      <dgm:t>
        <a:bodyPr/>
        <a:lstStyle/>
        <a:p>
          <a:r>
            <a:rPr lang="cs-CZ" sz="1400" dirty="0"/>
            <a:t>Uvažovat o zakázkách jako celku, dbát na metodiku výběrového řízení, archivovat doklady </a:t>
          </a:r>
        </a:p>
      </dgm:t>
    </dgm:pt>
    <dgm:pt modelId="{663F617A-0EE0-409A-BCD3-094A7699BF41}" type="parTrans" cxnId="{733CCAB5-1EB4-4CFA-BD9F-223572C04DC8}">
      <dgm:prSet/>
      <dgm:spPr/>
      <dgm:t>
        <a:bodyPr/>
        <a:lstStyle/>
        <a:p>
          <a:endParaRPr lang="cs-CZ"/>
        </a:p>
      </dgm:t>
    </dgm:pt>
    <dgm:pt modelId="{C8DF2B35-6304-4BF5-8AC3-852211CB4C1B}" type="sibTrans" cxnId="{733CCAB5-1EB4-4CFA-BD9F-223572C04DC8}">
      <dgm:prSet/>
      <dgm:spPr/>
      <dgm:t>
        <a:bodyPr/>
        <a:lstStyle/>
        <a:p>
          <a:endParaRPr lang="cs-CZ"/>
        </a:p>
      </dgm:t>
    </dgm:pt>
    <dgm:pt modelId="{58DD4ED3-8227-48F2-AF1B-2103A9AB11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Uzavření smlouvy před podáním </a:t>
          </a:r>
          <a:r>
            <a:rPr lang="cs-CZ" sz="1400" dirty="0" err="1"/>
            <a:t>ŽoP</a:t>
          </a:r>
          <a:r>
            <a:rPr lang="cs-CZ" sz="1400" dirty="0"/>
            <a:t>, nezohlednění střetu zájmů, neuchování dokumentace k VŘ</a:t>
          </a:r>
          <a:endParaRPr lang="cs-CZ" sz="1300" dirty="0"/>
        </a:p>
      </dgm:t>
    </dgm:pt>
    <dgm:pt modelId="{537C90EF-2579-4038-B055-1BF97064F13E}" type="parTrans" cxnId="{BA0E35E5-7E3F-4025-9F57-DBB9D965C2DA}">
      <dgm:prSet/>
      <dgm:spPr/>
      <dgm:t>
        <a:bodyPr/>
        <a:lstStyle/>
        <a:p>
          <a:endParaRPr lang="cs-CZ"/>
        </a:p>
      </dgm:t>
    </dgm:pt>
    <dgm:pt modelId="{773C21CA-FD90-408C-93E7-9F89D3B36ED2}" type="sibTrans" cxnId="{BA0E35E5-7E3F-4025-9F57-DBB9D965C2DA}">
      <dgm:prSet/>
      <dgm:spPr/>
      <dgm:t>
        <a:bodyPr/>
        <a:lstStyle/>
        <a:p>
          <a:endParaRPr lang="cs-CZ"/>
        </a:p>
      </dgm:t>
    </dgm:pt>
    <dgm:pt modelId="{AAB8838B-C28D-4869-8E71-2C3EFECC10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Prostudovat kategorie sankcí vyplývajících z porušení </a:t>
          </a:r>
        </a:p>
      </dgm:t>
    </dgm:pt>
    <dgm:pt modelId="{D9E29CDF-7D7B-4632-96E6-8A523B6AF86A}" type="parTrans" cxnId="{5ECEA08B-DDAE-4A3E-9302-E94624E18ADD}">
      <dgm:prSet/>
      <dgm:spPr/>
      <dgm:t>
        <a:bodyPr/>
        <a:lstStyle/>
        <a:p>
          <a:endParaRPr lang="cs-CZ"/>
        </a:p>
      </dgm:t>
    </dgm:pt>
    <dgm:pt modelId="{ACC943F8-05EA-4D5A-B667-DE4B5EF52F6D}" type="sibTrans" cxnId="{5ECEA08B-DDAE-4A3E-9302-E94624E18ADD}">
      <dgm:prSet/>
      <dgm:spPr/>
      <dgm:t>
        <a:bodyPr/>
        <a:lstStyle/>
        <a:p>
          <a:endParaRPr lang="cs-CZ"/>
        </a:p>
      </dgm:t>
    </dgm:pt>
    <dgm:pt modelId="{B8D1C8A9-F68B-4ECB-A255-F45095A47F84}" type="pres">
      <dgm:prSet presAssocID="{B710B759-4105-4472-B69E-8CD9C7EA729E}" presName="linear" presStyleCnt="0">
        <dgm:presLayoutVars>
          <dgm:animLvl val="lvl"/>
          <dgm:resizeHandles val="exact"/>
        </dgm:presLayoutVars>
      </dgm:prSet>
      <dgm:spPr/>
    </dgm:pt>
    <dgm:pt modelId="{38A41BF1-133D-41FA-AA5C-EF701C1B2653}" type="pres">
      <dgm:prSet presAssocID="{A5DB5D98-E2D4-484D-92CF-43114A61F608}" presName="parentText" presStyleLbl="node1" presStyleIdx="0" presStyleCnt="4" custLinFactY="-2389" custLinFactNeighborX="-136" custLinFactNeighborY="-100000">
        <dgm:presLayoutVars>
          <dgm:chMax val="0"/>
          <dgm:bulletEnabled val="1"/>
        </dgm:presLayoutVars>
      </dgm:prSet>
      <dgm:spPr/>
    </dgm:pt>
    <dgm:pt modelId="{85032543-73D2-4255-929F-4625F97204A4}" type="pres">
      <dgm:prSet presAssocID="{5BA7F996-1EA7-45E6-A3B4-85B438F38C79}" presName="spacer" presStyleCnt="0"/>
      <dgm:spPr/>
    </dgm:pt>
    <dgm:pt modelId="{EB76AD10-8C1B-468C-B6D9-15EE9A8FEB13}" type="pres">
      <dgm:prSet presAssocID="{3EE67ADA-F35F-4DF5-8DE3-A5618262D83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458558-5DCB-4F5E-AFFA-070698793009}" type="pres">
      <dgm:prSet presAssocID="{3EE67ADA-F35F-4DF5-8DE3-A5618262D839}" presName="childText" presStyleLbl="revTx" presStyleIdx="0" presStyleCnt="3">
        <dgm:presLayoutVars>
          <dgm:bulletEnabled val="1"/>
        </dgm:presLayoutVars>
      </dgm:prSet>
      <dgm:spPr/>
    </dgm:pt>
    <dgm:pt modelId="{EA541FA7-C049-46D8-BDC7-EF7AEE9F29EB}" type="pres">
      <dgm:prSet presAssocID="{A85C4190-8313-442D-94B5-D7FBD13B7B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AE8AB7-FC1F-4C5B-98E0-B0C11D84F010}" type="pres">
      <dgm:prSet presAssocID="{A85C4190-8313-442D-94B5-D7FBD13B7B95}" presName="childText" presStyleLbl="revTx" presStyleIdx="1" presStyleCnt="3">
        <dgm:presLayoutVars>
          <dgm:bulletEnabled val="1"/>
        </dgm:presLayoutVars>
      </dgm:prSet>
      <dgm:spPr/>
    </dgm:pt>
    <dgm:pt modelId="{79D58AF5-A440-4B95-8769-F4D3667CBA0A}" type="pres">
      <dgm:prSet presAssocID="{CAA712D7-7BEA-431A-A74A-8900623AEF7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6036473-DD9E-4F45-9444-37A6D8277DB2}" type="pres">
      <dgm:prSet presAssocID="{CAA712D7-7BEA-431A-A74A-8900623AEF7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EC18106-2B0B-4956-B40B-6CF53E965CDB}" srcId="{3EE67ADA-F35F-4DF5-8DE3-A5618262D839}" destId="{53D39B5A-90D3-4FA9-A039-62F4A98A2E20}" srcOrd="1" destOrd="0" parTransId="{9A9088E2-AEE7-434D-9549-60E114B8124E}" sibTransId="{82A90620-782B-4A03-9C90-665C339E035F}"/>
    <dgm:cxn modelId="{0F3D580A-66BC-4C53-B86F-6716E50B1AA1}" type="presOf" srcId="{23EFBE59-38D7-456E-92E6-242A0A3375EE}" destId="{9BAE8AB7-FC1F-4C5B-98E0-B0C11D84F010}" srcOrd="0" destOrd="1" presId="urn:microsoft.com/office/officeart/2005/8/layout/vList2"/>
    <dgm:cxn modelId="{2A469A13-B322-48F7-BB53-AD9DAD5CA0C8}" type="presOf" srcId="{9EDC2C06-37DE-4694-959B-A70AB4EA6ABA}" destId="{26036473-DD9E-4F45-9444-37A6D8277DB2}" srcOrd="0" destOrd="0" presId="urn:microsoft.com/office/officeart/2005/8/layout/vList2"/>
    <dgm:cxn modelId="{9EB8171F-A63E-4451-BA0F-CF6EC0DE1959}" type="presOf" srcId="{E0255FBF-886D-4779-AF28-DEF54FA6C650}" destId="{9BAE8AB7-FC1F-4C5B-98E0-B0C11D84F010}" srcOrd="0" destOrd="0" presId="urn:microsoft.com/office/officeart/2005/8/layout/vList2"/>
    <dgm:cxn modelId="{CC841723-8EE0-4A0D-9001-55B9800EAF69}" type="presOf" srcId="{B710B759-4105-4472-B69E-8CD9C7EA729E}" destId="{B8D1C8A9-F68B-4ECB-A255-F45095A47F84}" srcOrd="0" destOrd="0" presId="urn:microsoft.com/office/officeart/2005/8/layout/vList2"/>
    <dgm:cxn modelId="{11BC9C2B-5931-4ECB-83F8-3F1FBEB9121A}" type="presOf" srcId="{CAA712D7-7BEA-431A-A74A-8900623AEF76}" destId="{79D58AF5-A440-4B95-8769-F4D3667CBA0A}" srcOrd="0" destOrd="0" presId="urn:microsoft.com/office/officeart/2005/8/layout/vList2"/>
    <dgm:cxn modelId="{4E487E2D-9C27-4983-AE6E-983F573D49DD}" type="presOf" srcId="{A85C4190-8313-442D-94B5-D7FBD13B7B95}" destId="{EA541FA7-C049-46D8-BDC7-EF7AEE9F29EB}" srcOrd="0" destOrd="0" presId="urn:microsoft.com/office/officeart/2005/8/layout/vList2"/>
    <dgm:cxn modelId="{4B67F260-7313-4A44-B01E-7AFB248DA218}" srcId="{B710B759-4105-4472-B69E-8CD9C7EA729E}" destId="{CAA712D7-7BEA-431A-A74A-8900623AEF76}" srcOrd="3" destOrd="0" parTransId="{3AD5573A-65D0-4B25-8DA6-EE9C9D06DCFD}" sibTransId="{E44CA3A0-3E79-48D3-8655-BA7DEB15352A}"/>
    <dgm:cxn modelId="{CF1ACA41-6916-4694-A0DC-9199EAEF645F}" srcId="{3EE67ADA-F35F-4DF5-8DE3-A5618262D839}" destId="{3E02CC72-5727-49A4-B6D9-FC7353C1978F}" srcOrd="0" destOrd="0" parTransId="{8BDD62F6-AF1D-460A-88C6-4695392DB44F}" sibTransId="{720852C9-E32A-4C25-8DA7-23BA4ACE5194}"/>
    <dgm:cxn modelId="{16BF5B67-C4A5-44EF-9F0B-A91FA41F0612}" srcId="{A85C4190-8313-442D-94B5-D7FBD13B7B95}" destId="{23EFBE59-38D7-456E-92E6-242A0A3375EE}" srcOrd="1" destOrd="0" parTransId="{54E9C894-ADD4-4687-AD5C-A6FFF74E6B91}" sibTransId="{C8B618F6-855F-4B44-ACE0-D845847B8A11}"/>
    <dgm:cxn modelId="{D39B9D4D-3477-4411-B309-9C137F6436A5}" type="presOf" srcId="{2624D5DD-0D63-4005-9687-49B5059DFD53}" destId="{26036473-DD9E-4F45-9444-37A6D8277DB2}" srcOrd="0" destOrd="2" presId="urn:microsoft.com/office/officeart/2005/8/layout/vList2"/>
    <dgm:cxn modelId="{1B59494E-4BC8-4A7E-914E-7BCD87A9DBE5}" type="presOf" srcId="{3EE67ADA-F35F-4DF5-8DE3-A5618262D839}" destId="{EB76AD10-8C1B-468C-B6D9-15EE9A8FEB13}" srcOrd="0" destOrd="0" presId="urn:microsoft.com/office/officeart/2005/8/layout/vList2"/>
    <dgm:cxn modelId="{7B50A680-F5F8-453D-8B69-DD2EB0389F6C}" srcId="{CAA712D7-7BEA-431A-A74A-8900623AEF76}" destId="{9EDC2C06-37DE-4694-959B-A70AB4EA6ABA}" srcOrd="0" destOrd="0" parTransId="{5010E37A-6955-40D3-A1BB-BB2E8297558D}" sibTransId="{4BFD8886-AB5B-4887-BF20-88D5E4F0C32F}"/>
    <dgm:cxn modelId="{3BCD8383-167D-43DD-825D-4BE8A3F5ECE0}" type="presOf" srcId="{58DD4ED3-8227-48F2-AF1B-2103A9AB1140}" destId="{1A458558-5DCB-4F5E-AFFA-070698793009}" srcOrd="0" destOrd="2" presId="urn:microsoft.com/office/officeart/2005/8/layout/vList2"/>
    <dgm:cxn modelId="{B65F628B-3F1D-4029-9294-940AA271443F}" type="presOf" srcId="{AAB8838B-C28D-4869-8E71-2C3EFECC102B}" destId="{26036473-DD9E-4F45-9444-37A6D8277DB2}" srcOrd="0" destOrd="1" presId="urn:microsoft.com/office/officeart/2005/8/layout/vList2"/>
    <dgm:cxn modelId="{5ECEA08B-DDAE-4A3E-9302-E94624E18ADD}" srcId="{CAA712D7-7BEA-431A-A74A-8900623AEF76}" destId="{AAB8838B-C28D-4869-8E71-2C3EFECC102B}" srcOrd="1" destOrd="0" parTransId="{D9E29CDF-7D7B-4632-96E6-8A523B6AF86A}" sibTransId="{ACC943F8-05EA-4D5A-B667-DE4B5EF52F6D}"/>
    <dgm:cxn modelId="{8E00AB97-E1BB-4E73-BF09-402A995B9107}" type="presOf" srcId="{A5DB5D98-E2D4-484D-92CF-43114A61F608}" destId="{38A41BF1-133D-41FA-AA5C-EF701C1B2653}" srcOrd="0" destOrd="0" presId="urn:microsoft.com/office/officeart/2005/8/layout/vList2"/>
    <dgm:cxn modelId="{E79729A4-A301-4CA2-BE73-1A98DADFB783}" srcId="{B710B759-4105-4472-B69E-8CD9C7EA729E}" destId="{3EE67ADA-F35F-4DF5-8DE3-A5618262D839}" srcOrd="1" destOrd="0" parTransId="{9AF86791-8B25-4DFD-942E-3D80666927BD}" sibTransId="{1611C93F-F249-4AF1-AADD-1F5912D8BB42}"/>
    <dgm:cxn modelId="{E0BDC8AE-5CCD-41D8-8A61-E6BEEA7F0255}" srcId="{B710B759-4105-4472-B69E-8CD9C7EA729E}" destId="{A5DB5D98-E2D4-484D-92CF-43114A61F608}" srcOrd="0" destOrd="0" parTransId="{9268C6F8-6EBC-4FB3-A14D-F5CFB48BF819}" sibTransId="{5BA7F996-1EA7-45E6-A3B4-85B438F38C79}"/>
    <dgm:cxn modelId="{733CCAB5-1EB4-4CFA-BD9F-223572C04DC8}" srcId="{CAA712D7-7BEA-431A-A74A-8900623AEF76}" destId="{2624D5DD-0D63-4005-9687-49B5059DFD53}" srcOrd="2" destOrd="0" parTransId="{663F617A-0EE0-409A-BCD3-094A7699BF41}" sibTransId="{C8DF2B35-6304-4BF5-8AC3-852211CB4C1B}"/>
    <dgm:cxn modelId="{35EC0ED0-E293-492B-AEB9-E2E80A280A50}" srcId="{A85C4190-8313-442D-94B5-D7FBD13B7B95}" destId="{E0255FBF-886D-4779-AF28-DEF54FA6C650}" srcOrd="0" destOrd="0" parTransId="{6CB34FA8-FB42-432B-933A-29F7C6D0E9E1}" sibTransId="{A7D932BE-123F-4E5B-9976-3A3904CC8EF7}"/>
    <dgm:cxn modelId="{BA0E35E5-7E3F-4025-9F57-DBB9D965C2DA}" srcId="{3EE67ADA-F35F-4DF5-8DE3-A5618262D839}" destId="{58DD4ED3-8227-48F2-AF1B-2103A9AB1140}" srcOrd="2" destOrd="0" parTransId="{537C90EF-2579-4038-B055-1BF97064F13E}" sibTransId="{773C21CA-FD90-408C-93E7-9F89D3B36ED2}"/>
    <dgm:cxn modelId="{A3793EEB-1FCD-460C-AB1D-266A5DEEF39D}" srcId="{B710B759-4105-4472-B69E-8CD9C7EA729E}" destId="{A85C4190-8313-442D-94B5-D7FBD13B7B95}" srcOrd="2" destOrd="0" parTransId="{B96A3FED-FB3E-4CB9-B070-2A0C1422F306}" sibTransId="{7F3B7411-C0C9-425C-88EC-A64BEC3BF2DC}"/>
    <dgm:cxn modelId="{15A0D3ED-ABD5-42EF-BA76-116A756F54EE}" type="presOf" srcId="{53D39B5A-90D3-4FA9-A039-62F4A98A2E20}" destId="{1A458558-5DCB-4F5E-AFFA-070698793009}" srcOrd="0" destOrd="1" presId="urn:microsoft.com/office/officeart/2005/8/layout/vList2"/>
    <dgm:cxn modelId="{949562EF-722F-4D89-9642-B3889040DD0A}" type="presOf" srcId="{3E02CC72-5727-49A4-B6D9-FC7353C1978F}" destId="{1A458558-5DCB-4F5E-AFFA-070698793009}" srcOrd="0" destOrd="0" presId="urn:microsoft.com/office/officeart/2005/8/layout/vList2"/>
    <dgm:cxn modelId="{697647A4-116A-4006-BA13-F6DDD667B288}" type="presParOf" srcId="{B8D1C8A9-F68B-4ECB-A255-F45095A47F84}" destId="{38A41BF1-133D-41FA-AA5C-EF701C1B2653}" srcOrd="0" destOrd="0" presId="urn:microsoft.com/office/officeart/2005/8/layout/vList2"/>
    <dgm:cxn modelId="{5466E798-5ECE-4D1C-B369-3D2FD3DE6297}" type="presParOf" srcId="{B8D1C8A9-F68B-4ECB-A255-F45095A47F84}" destId="{85032543-73D2-4255-929F-4625F97204A4}" srcOrd="1" destOrd="0" presId="urn:microsoft.com/office/officeart/2005/8/layout/vList2"/>
    <dgm:cxn modelId="{3483AB46-B4C1-47C5-951C-14FEB7025BA1}" type="presParOf" srcId="{B8D1C8A9-F68B-4ECB-A255-F45095A47F84}" destId="{EB76AD10-8C1B-468C-B6D9-15EE9A8FEB13}" srcOrd="2" destOrd="0" presId="urn:microsoft.com/office/officeart/2005/8/layout/vList2"/>
    <dgm:cxn modelId="{940DE78E-323A-4279-ACD8-1BE98EC184D8}" type="presParOf" srcId="{B8D1C8A9-F68B-4ECB-A255-F45095A47F84}" destId="{1A458558-5DCB-4F5E-AFFA-070698793009}" srcOrd="3" destOrd="0" presId="urn:microsoft.com/office/officeart/2005/8/layout/vList2"/>
    <dgm:cxn modelId="{E7BAAF79-6E27-49FE-A1BA-366DF5808B8E}" type="presParOf" srcId="{B8D1C8A9-F68B-4ECB-A255-F45095A47F84}" destId="{EA541FA7-C049-46D8-BDC7-EF7AEE9F29EB}" srcOrd="4" destOrd="0" presId="urn:microsoft.com/office/officeart/2005/8/layout/vList2"/>
    <dgm:cxn modelId="{A2C1AC05-C537-4D8D-BBCD-B70AA2C59D7C}" type="presParOf" srcId="{B8D1C8A9-F68B-4ECB-A255-F45095A47F84}" destId="{9BAE8AB7-FC1F-4C5B-98E0-B0C11D84F010}" srcOrd="5" destOrd="0" presId="urn:microsoft.com/office/officeart/2005/8/layout/vList2"/>
    <dgm:cxn modelId="{311438CD-9BF8-4E53-A3A9-68D87478BD86}" type="presParOf" srcId="{B8D1C8A9-F68B-4ECB-A255-F45095A47F84}" destId="{79D58AF5-A440-4B95-8769-F4D3667CBA0A}" srcOrd="6" destOrd="0" presId="urn:microsoft.com/office/officeart/2005/8/layout/vList2"/>
    <dgm:cxn modelId="{1FD9746D-31E9-4D66-9D80-9710FE06209D}" type="presParOf" srcId="{B8D1C8A9-F68B-4ECB-A255-F45095A47F84}" destId="{26036473-DD9E-4F45-9444-37A6D8277DB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10B759-4105-4472-B69E-8CD9C7EA72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DB5D98-E2D4-484D-92CF-43114A61F6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NEDODRŽENÍ HARMONOGRAMU A ZMĚNY V PROJEKTU</a:t>
          </a:r>
        </a:p>
      </dgm:t>
    </dgm:pt>
    <dgm:pt modelId="{9268C6F8-6EBC-4FB3-A14D-F5CFB48BF819}" type="parTrans" cxnId="{E0BDC8AE-5CCD-41D8-8A61-E6BEEA7F0255}">
      <dgm:prSet/>
      <dgm:spPr/>
      <dgm:t>
        <a:bodyPr/>
        <a:lstStyle/>
        <a:p>
          <a:endParaRPr lang="cs-CZ"/>
        </a:p>
      </dgm:t>
    </dgm:pt>
    <dgm:pt modelId="{5BA7F996-1EA7-45E6-A3B4-85B438F38C79}" type="sibTrans" cxnId="{E0BDC8AE-5CCD-41D8-8A61-E6BEEA7F0255}">
      <dgm:prSet/>
      <dgm:spPr/>
      <dgm:t>
        <a:bodyPr/>
        <a:lstStyle/>
        <a:p>
          <a:endParaRPr lang="cs-CZ"/>
        </a:p>
      </dgm:t>
    </dgm:pt>
    <dgm:pt modelId="{3EE67ADA-F35F-4DF5-8DE3-A5618262D8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❌ </a:t>
          </a:r>
          <a:r>
            <a:rPr lang="cs-CZ" sz="2000" b="1" dirty="0"/>
            <a:t>Chyba:</a:t>
          </a:r>
          <a:endParaRPr lang="cs-CZ" sz="2100" dirty="0"/>
        </a:p>
      </dgm:t>
    </dgm:pt>
    <dgm:pt modelId="{9AF86791-8B25-4DFD-942E-3D80666927BD}" type="parTrans" cxnId="{E79729A4-A301-4CA2-BE73-1A98DADFB783}">
      <dgm:prSet/>
      <dgm:spPr/>
      <dgm:t>
        <a:bodyPr/>
        <a:lstStyle/>
        <a:p>
          <a:endParaRPr lang="cs-CZ"/>
        </a:p>
      </dgm:t>
    </dgm:pt>
    <dgm:pt modelId="{1611C93F-F249-4AF1-AADD-1F5912D8BB42}" type="sibTrans" cxnId="{E79729A4-A301-4CA2-BE73-1A98DADFB783}">
      <dgm:prSet/>
      <dgm:spPr/>
      <dgm:t>
        <a:bodyPr/>
        <a:lstStyle/>
        <a:p>
          <a:endParaRPr lang="cs-CZ"/>
        </a:p>
      </dgm:t>
    </dgm:pt>
    <dgm:pt modelId="{3E02CC72-5727-49A4-B6D9-FC7353C197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0" dirty="0"/>
            <a:t>Projekt se opozdí oproti plánovanému harmonogramu (zpoždění dodávek, nepřipravenost ze strany příjemce)</a:t>
          </a:r>
        </a:p>
      </dgm:t>
    </dgm:pt>
    <dgm:pt modelId="{8BDD62F6-AF1D-460A-88C6-4695392DB44F}" type="parTrans" cxnId="{CF1ACA41-6916-4694-A0DC-9199EAEF645F}">
      <dgm:prSet/>
      <dgm:spPr/>
      <dgm:t>
        <a:bodyPr/>
        <a:lstStyle/>
        <a:p>
          <a:endParaRPr lang="cs-CZ"/>
        </a:p>
      </dgm:t>
    </dgm:pt>
    <dgm:pt modelId="{720852C9-E32A-4C25-8DA7-23BA4ACE5194}" type="sibTrans" cxnId="{CF1ACA41-6916-4694-A0DC-9199EAEF645F}">
      <dgm:prSet/>
      <dgm:spPr/>
      <dgm:t>
        <a:bodyPr/>
        <a:lstStyle/>
        <a:p>
          <a:endParaRPr lang="cs-CZ"/>
        </a:p>
      </dgm:t>
    </dgm:pt>
    <dgm:pt modelId="{A85C4190-8313-442D-94B5-D7FBD13B7B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🔴 </a:t>
          </a:r>
          <a:r>
            <a:rPr lang="cs-CZ" sz="2000" b="1" dirty="0"/>
            <a:t>Důsledek:</a:t>
          </a:r>
          <a:endParaRPr lang="cs-CZ" sz="2100" dirty="0"/>
        </a:p>
      </dgm:t>
    </dgm:pt>
    <dgm:pt modelId="{B96A3FED-FB3E-4CB9-B070-2A0C1422F306}" type="parTrans" cxnId="{A3793EEB-1FCD-460C-AB1D-266A5DEEF39D}">
      <dgm:prSet/>
      <dgm:spPr/>
      <dgm:t>
        <a:bodyPr/>
        <a:lstStyle/>
        <a:p>
          <a:endParaRPr lang="cs-CZ"/>
        </a:p>
      </dgm:t>
    </dgm:pt>
    <dgm:pt modelId="{7F3B7411-C0C9-425C-88EC-A64BEC3BF2DC}" type="sibTrans" cxnId="{A3793EEB-1FCD-460C-AB1D-266A5DEEF39D}">
      <dgm:prSet/>
      <dgm:spPr/>
      <dgm:t>
        <a:bodyPr/>
        <a:lstStyle/>
        <a:p>
          <a:endParaRPr lang="cs-CZ"/>
        </a:p>
      </dgm:t>
    </dgm:pt>
    <dgm:pt modelId="{E0255FBF-886D-4779-AF28-DEF54FA6C6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Neuznání části výdajů (krácení dotace) při nedodržení termínu realizace až ztráta dotace </a:t>
          </a:r>
        </a:p>
      </dgm:t>
    </dgm:pt>
    <dgm:pt modelId="{6CB34FA8-FB42-432B-933A-29F7C6D0E9E1}" type="parTrans" cxnId="{35EC0ED0-E293-492B-AEB9-E2E80A280A50}">
      <dgm:prSet/>
      <dgm:spPr/>
      <dgm:t>
        <a:bodyPr/>
        <a:lstStyle/>
        <a:p>
          <a:endParaRPr lang="cs-CZ"/>
        </a:p>
      </dgm:t>
    </dgm:pt>
    <dgm:pt modelId="{A7D932BE-123F-4E5B-9976-3A3904CC8EF7}" type="sibTrans" cxnId="{35EC0ED0-E293-492B-AEB9-E2E80A280A50}">
      <dgm:prSet/>
      <dgm:spPr/>
      <dgm:t>
        <a:bodyPr/>
        <a:lstStyle/>
        <a:p>
          <a:endParaRPr lang="cs-CZ"/>
        </a:p>
      </dgm:t>
    </dgm:pt>
    <dgm:pt modelId="{CAA712D7-7BEA-431A-A74A-8900623AEF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✅ </a:t>
          </a:r>
          <a:r>
            <a:rPr lang="cs-CZ" sz="2000" b="1" dirty="0"/>
            <a:t>Jak se vyhnout této chybě?</a:t>
          </a:r>
          <a:endParaRPr lang="cs-CZ" sz="2100" dirty="0"/>
        </a:p>
      </dgm:t>
    </dgm:pt>
    <dgm:pt modelId="{3AD5573A-65D0-4B25-8DA6-EE9C9D06DCFD}" type="parTrans" cxnId="{4B67F260-7313-4A44-B01E-7AFB248DA218}">
      <dgm:prSet/>
      <dgm:spPr/>
      <dgm:t>
        <a:bodyPr/>
        <a:lstStyle/>
        <a:p>
          <a:endParaRPr lang="cs-CZ"/>
        </a:p>
      </dgm:t>
    </dgm:pt>
    <dgm:pt modelId="{E44CA3A0-3E79-48D3-8655-BA7DEB15352A}" type="sibTrans" cxnId="{4B67F260-7313-4A44-B01E-7AFB248DA218}">
      <dgm:prSet/>
      <dgm:spPr/>
      <dgm:t>
        <a:bodyPr/>
        <a:lstStyle/>
        <a:p>
          <a:endParaRPr lang="cs-CZ"/>
        </a:p>
      </dgm:t>
    </dgm:pt>
    <dgm:pt modelId="{9EDC2C06-37DE-4694-959B-A70AB4EA6A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Stanovení reálného harmonogramu a jeho průběžná kontrola</a:t>
          </a:r>
        </a:p>
      </dgm:t>
    </dgm:pt>
    <dgm:pt modelId="{5010E37A-6955-40D3-A1BB-BB2E8297558D}" type="parTrans" cxnId="{7B50A680-F5F8-453D-8B69-DD2EB0389F6C}">
      <dgm:prSet/>
      <dgm:spPr/>
      <dgm:t>
        <a:bodyPr/>
        <a:lstStyle/>
        <a:p>
          <a:endParaRPr lang="cs-CZ"/>
        </a:p>
      </dgm:t>
    </dgm:pt>
    <dgm:pt modelId="{4BFD8886-AB5B-4887-BF20-88D5E4F0C32F}" type="sibTrans" cxnId="{7B50A680-F5F8-453D-8B69-DD2EB0389F6C}">
      <dgm:prSet/>
      <dgm:spPr/>
      <dgm:t>
        <a:bodyPr/>
        <a:lstStyle/>
        <a:p>
          <a:endParaRPr lang="cs-CZ"/>
        </a:p>
      </dgm:t>
    </dgm:pt>
    <dgm:pt modelId="{53D39B5A-90D3-4FA9-A039-62F4A98A2E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Dojde k neplánovaným změnám na projektu, které žadatel neoznámí včas</a:t>
          </a:r>
        </a:p>
      </dgm:t>
    </dgm:pt>
    <dgm:pt modelId="{9A9088E2-AEE7-434D-9549-60E114B8124E}" type="parTrans" cxnId="{5EC18106-2B0B-4956-B40B-6CF53E965CDB}">
      <dgm:prSet/>
      <dgm:spPr/>
      <dgm:t>
        <a:bodyPr/>
        <a:lstStyle/>
        <a:p>
          <a:endParaRPr lang="cs-CZ"/>
        </a:p>
      </dgm:t>
    </dgm:pt>
    <dgm:pt modelId="{82A90620-782B-4A03-9C90-665C339E035F}" type="sibTrans" cxnId="{5EC18106-2B0B-4956-B40B-6CF53E965CDB}">
      <dgm:prSet/>
      <dgm:spPr/>
      <dgm:t>
        <a:bodyPr/>
        <a:lstStyle/>
        <a:p>
          <a:endParaRPr lang="cs-CZ"/>
        </a:p>
      </dgm:t>
    </dgm:pt>
    <dgm:pt modelId="{23EFBE59-38D7-456E-92E6-242A0A3375EE}">
      <dgm:prSet custT="1"/>
      <dgm:spPr/>
      <dgm:t>
        <a:bodyPr/>
        <a:lstStyle/>
        <a:p>
          <a:r>
            <a:rPr lang="cs-CZ" sz="1400" dirty="0"/>
            <a:t>Žádost o změnu – administrativní průtahy, v případě neschválení změny až ztráta dotace</a:t>
          </a:r>
        </a:p>
      </dgm:t>
    </dgm:pt>
    <dgm:pt modelId="{54E9C894-ADD4-4687-AD5C-A6FFF74E6B91}" type="parTrans" cxnId="{16BF5B67-C4A5-44EF-9F0B-A91FA41F0612}">
      <dgm:prSet/>
      <dgm:spPr/>
      <dgm:t>
        <a:bodyPr/>
        <a:lstStyle/>
        <a:p>
          <a:endParaRPr lang="cs-CZ"/>
        </a:p>
      </dgm:t>
    </dgm:pt>
    <dgm:pt modelId="{C8B618F6-855F-4B44-ACE0-D845847B8A11}" type="sibTrans" cxnId="{16BF5B67-C4A5-44EF-9F0B-A91FA41F0612}">
      <dgm:prSet/>
      <dgm:spPr/>
      <dgm:t>
        <a:bodyPr/>
        <a:lstStyle/>
        <a:p>
          <a:endParaRPr lang="cs-CZ"/>
        </a:p>
      </dgm:t>
    </dgm:pt>
    <dgm:pt modelId="{2624D5DD-0D63-4005-9687-49B5059DFD53}">
      <dgm:prSet custT="1"/>
      <dgm:spPr/>
      <dgm:t>
        <a:bodyPr/>
        <a:lstStyle/>
        <a:p>
          <a:r>
            <a:rPr lang="cs-CZ" sz="1400" dirty="0"/>
            <a:t>Včasné řešení plánovaných nebo nastalých změn</a:t>
          </a:r>
        </a:p>
      </dgm:t>
    </dgm:pt>
    <dgm:pt modelId="{663F617A-0EE0-409A-BCD3-094A7699BF41}" type="parTrans" cxnId="{733CCAB5-1EB4-4CFA-BD9F-223572C04DC8}">
      <dgm:prSet/>
      <dgm:spPr/>
      <dgm:t>
        <a:bodyPr/>
        <a:lstStyle/>
        <a:p>
          <a:endParaRPr lang="cs-CZ"/>
        </a:p>
      </dgm:t>
    </dgm:pt>
    <dgm:pt modelId="{C8DF2B35-6304-4BF5-8AC3-852211CB4C1B}" type="sibTrans" cxnId="{733CCAB5-1EB4-4CFA-BD9F-223572C04DC8}">
      <dgm:prSet/>
      <dgm:spPr/>
      <dgm:t>
        <a:bodyPr/>
        <a:lstStyle/>
        <a:p>
          <a:endParaRPr lang="cs-CZ"/>
        </a:p>
      </dgm:t>
    </dgm:pt>
    <dgm:pt modelId="{B8D1C8A9-F68B-4ECB-A255-F45095A47F84}" type="pres">
      <dgm:prSet presAssocID="{B710B759-4105-4472-B69E-8CD9C7EA729E}" presName="linear" presStyleCnt="0">
        <dgm:presLayoutVars>
          <dgm:animLvl val="lvl"/>
          <dgm:resizeHandles val="exact"/>
        </dgm:presLayoutVars>
      </dgm:prSet>
      <dgm:spPr/>
    </dgm:pt>
    <dgm:pt modelId="{38A41BF1-133D-41FA-AA5C-EF701C1B2653}" type="pres">
      <dgm:prSet presAssocID="{A5DB5D98-E2D4-484D-92CF-43114A61F608}" presName="parentText" presStyleLbl="node1" presStyleIdx="0" presStyleCnt="4" custLinFactNeighborX="-103" custLinFactNeighborY="-27160">
        <dgm:presLayoutVars>
          <dgm:chMax val="0"/>
          <dgm:bulletEnabled val="1"/>
        </dgm:presLayoutVars>
      </dgm:prSet>
      <dgm:spPr/>
    </dgm:pt>
    <dgm:pt modelId="{85032543-73D2-4255-929F-4625F97204A4}" type="pres">
      <dgm:prSet presAssocID="{5BA7F996-1EA7-45E6-A3B4-85B438F38C79}" presName="spacer" presStyleCnt="0"/>
      <dgm:spPr/>
    </dgm:pt>
    <dgm:pt modelId="{EB76AD10-8C1B-468C-B6D9-15EE9A8FEB13}" type="pres">
      <dgm:prSet presAssocID="{3EE67ADA-F35F-4DF5-8DE3-A5618262D83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458558-5DCB-4F5E-AFFA-070698793009}" type="pres">
      <dgm:prSet presAssocID="{3EE67ADA-F35F-4DF5-8DE3-A5618262D839}" presName="childText" presStyleLbl="revTx" presStyleIdx="0" presStyleCnt="3">
        <dgm:presLayoutVars>
          <dgm:bulletEnabled val="1"/>
        </dgm:presLayoutVars>
      </dgm:prSet>
      <dgm:spPr/>
    </dgm:pt>
    <dgm:pt modelId="{EA541FA7-C049-46D8-BDC7-EF7AEE9F29EB}" type="pres">
      <dgm:prSet presAssocID="{A85C4190-8313-442D-94B5-D7FBD13B7B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AE8AB7-FC1F-4C5B-98E0-B0C11D84F010}" type="pres">
      <dgm:prSet presAssocID="{A85C4190-8313-442D-94B5-D7FBD13B7B95}" presName="childText" presStyleLbl="revTx" presStyleIdx="1" presStyleCnt="3">
        <dgm:presLayoutVars>
          <dgm:bulletEnabled val="1"/>
        </dgm:presLayoutVars>
      </dgm:prSet>
      <dgm:spPr/>
    </dgm:pt>
    <dgm:pt modelId="{79D58AF5-A440-4B95-8769-F4D3667CBA0A}" type="pres">
      <dgm:prSet presAssocID="{CAA712D7-7BEA-431A-A74A-8900623AEF7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6036473-DD9E-4F45-9444-37A6D8277DB2}" type="pres">
      <dgm:prSet presAssocID="{CAA712D7-7BEA-431A-A74A-8900623AEF7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EC18106-2B0B-4956-B40B-6CF53E965CDB}" srcId="{3EE67ADA-F35F-4DF5-8DE3-A5618262D839}" destId="{53D39B5A-90D3-4FA9-A039-62F4A98A2E20}" srcOrd="1" destOrd="0" parTransId="{9A9088E2-AEE7-434D-9549-60E114B8124E}" sibTransId="{82A90620-782B-4A03-9C90-665C339E035F}"/>
    <dgm:cxn modelId="{0F3D580A-66BC-4C53-B86F-6716E50B1AA1}" type="presOf" srcId="{23EFBE59-38D7-456E-92E6-242A0A3375EE}" destId="{9BAE8AB7-FC1F-4C5B-98E0-B0C11D84F010}" srcOrd="0" destOrd="1" presId="urn:microsoft.com/office/officeart/2005/8/layout/vList2"/>
    <dgm:cxn modelId="{2A469A13-B322-48F7-BB53-AD9DAD5CA0C8}" type="presOf" srcId="{9EDC2C06-37DE-4694-959B-A70AB4EA6ABA}" destId="{26036473-DD9E-4F45-9444-37A6D8277DB2}" srcOrd="0" destOrd="0" presId="urn:microsoft.com/office/officeart/2005/8/layout/vList2"/>
    <dgm:cxn modelId="{9EB8171F-A63E-4451-BA0F-CF6EC0DE1959}" type="presOf" srcId="{E0255FBF-886D-4779-AF28-DEF54FA6C650}" destId="{9BAE8AB7-FC1F-4C5B-98E0-B0C11D84F010}" srcOrd="0" destOrd="0" presId="urn:microsoft.com/office/officeart/2005/8/layout/vList2"/>
    <dgm:cxn modelId="{CC841723-8EE0-4A0D-9001-55B9800EAF69}" type="presOf" srcId="{B710B759-4105-4472-B69E-8CD9C7EA729E}" destId="{B8D1C8A9-F68B-4ECB-A255-F45095A47F84}" srcOrd="0" destOrd="0" presId="urn:microsoft.com/office/officeart/2005/8/layout/vList2"/>
    <dgm:cxn modelId="{11BC9C2B-5931-4ECB-83F8-3F1FBEB9121A}" type="presOf" srcId="{CAA712D7-7BEA-431A-A74A-8900623AEF76}" destId="{79D58AF5-A440-4B95-8769-F4D3667CBA0A}" srcOrd="0" destOrd="0" presId="urn:microsoft.com/office/officeart/2005/8/layout/vList2"/>
    <dgm:cxn modelId="{4E487E2D-9C27-4983-AE6E-983F573D49DD}" type="presOf" srcId="{A85C4190-8313-442D-94B5-D7FBD13B7B95}" destId="{EA541FA7-C049-46D8-BDC7-EF7AEE9F29EB}" srcOrd="0" destOrd="0" presId="urn:microsoft.com/office/officeart/2005/8/layout/vList2"/>
    <dgm:cxn modelId="{4B67F260-7313-4A44-B01E-7AFB248DA218}" srcId="{B710B759-4105-4472-B69E-8CD9C7EA729E}" destId="{CAA712D7-7BEA-431A-A74A-8900623AEF76}" srcOrd="3" destOrd="0" parTransId="{3AD5573A-65D0-4B25-8DA6-EE9C9D06DCFD}" sibTransId="{E44CA3A0-3E79-48D3-8655-BA7DEB15352A}"/>
    <dgm:cxn modelId="{CF1ACA41-6916-4694-A0DC-9199EAEF645F}" srcId="{3EE67ADA-F35F-4DF5-8DE3-A5618262D839}" destId="{3E02CC72-5727-49A4-B6D9-FC7353C1978F}" srcOrd="0" destOrd="0" parTransId="{8BDD62F6-AF1D-460A-88C6-4695392DB44F}" sibTransId="{720852C9-E32A-4C25-8DA7-23BA4ACE5194}"/>
    <dgm:cxn modelId="{16BF5B67-C4A5-44EF-9F0B-A91FA41F0612}" srcId="{A85C4190-8313-442D-94B5-D7FBD13B7B95}" destId="{23EFBE59-38D7-456E-92E6-242A0A3375EE}" srcOrd="1" destOrd="0" parTransId="{54E9C894-ADD4-4687-AD5C-A6FFF74E6B91}" sibTransId="{C8B618F6-855F-4B44-ACE0-D845847B8A11}"/>
    <dgm:cxn modelId="{D39B9D4D-3477-4411-B309-9C137F6436A5}" type="presOf" srcId="{2624D5DD-0D63-4005-9687-49B5059DFD53}" destId="{26036473-DD9E-4F45-9444-37A6D8277DB2}" srcOrd="0" destOrd="1" presId="urn:microsoft.com/office/officeart/2005/8/layout/vList2"/>
    <dgm:cxn modelId="{1B59494E-4BC8-4A7E-914E-7BCD87A9DBE5}" type="presOf" srcId="{3EE67ADA-F35F-4DF5-8DE3-A5618262D839}" destId="{EB76AD10-8C1B-468C-B6D9-15EE9A8FEB13}" srcOrd="0" destOrd="0" presId="urn:microsoft.com/office/officeart/2005/8/layout/vList2"/>
    <dgm:cxn modelId="{7B50A680-F5F8-453D-8B69-DD2EB0389F6C}" srcId="{CAA712D7-7BEA-431A-A74A-8900623AEF76}" destId="{9EDC2C06-37DE-4694-959B-A70AB4EA6ABA}" srcOrd="0" destOrd="0" parTransId="{5010E37A-6955-40D3-A1BB-BB2E8297558D}" sibTransId="{4BFD8886-AB5B-4887-BF20-88D5E4F0C32F}"/>
    <dgm:cxn modelId="{8E00AB97-E1BB-4E73-BF09-402A995B9107}" type="presOf" srcId="{A5DB5D98-E2D4-484D-92CF-43114A61F608}" destId="{38A41BF1-133D-41FA-AA5C-EF701C1B2653}" srcOrd="0" destOrd="0" presId="urn:microsoft.com/office/officeart/2005/8/layout/vList2"/>
    <dgm:cxn modelId="{E79729A4-A301-4CA2-BE73-1A98DADFB783}" srcId="{B710B759-4105-4472-B69E-8CD9C7EA729E}" destId="{3EE67ADA-F35F-4DF5-8DE3-A5618262D839}" srcOrd="1" destOrd="0" parTransId="{9AF86791-8B25-4DFD-942E-3D80666927BD}" sibTransId="{1611C93F-F249-4AF1-AADD-1F5912D8BB42}"/>
    <dgm:cxn modelId="{E0BDC8AE-5CCD-41D8-8A61-E6BEEA7F0255}" srcId="{B710B759-4105-4472-B69E-8CD9C7EA729E}" destId="{A5DB5D98-E2D4-484D-92CF-43114A61F608}" srcOrd="0" destOrd="0" parTransId="{9268C6F8-6EBC-4FB3-A14D-F5CFB48BF819}" sibTransId="{5BA7F996-1EA7-45E6-A3B4-85B438F38C79}"/>
    <dgm:cxn modelId="{733CCAB5-1EB4-4CFA-BD9F-223572C04DC8}" srcId="{CAA712D7-7BEA-431A-A74A-8900623AEF76}" destId="{2624D5DD-0D63-4005-9687-49B5059DFD53}" srcOrd="1" destOrd="0" parTransId="{663F617A-0EE0-409A-BCD3-094A7699BF41}" sibTransId="{C8DF2B35-6304-4BF5-8AC3-852211CB4C1B}"/>
    <dgm:cxn modelId="{35EC0ED0-E293-492B-AEB9-E2E80A280A50}" srcId="{A85C4190-8313-442D-94B5-D7FBD13B7B95}" destId="{E0255FBF-886D-4779-AF28-DEF54FA6C650}" srcOrd="0" destOrd="0" parTransId="{6CB34FA8-FB42-432B-933A-29F7C6D0E9E1}" sibTransId="{A7D932BE-123F-4E5B-9976-3A3904CC8EF7}"/>
    <dgm:cxn modelId="{A3793EEB-1FCD-460C-AB1D-266A5DEEF39D}" srcId="{B710B759-4105-4472-B69E-8CD9C7EA729E}" destId="{A85C4190-8313-442D-94B5-D7FBD13B7B95}" srcOrd="2" destOrd="0" parTransId="{B96A3FED-FB3E-4CB9-B070-2A0C1422F306}" sibTransId="{7F3B7411-C0C9-425C-88EC-A64BEC3BF2DC}"/>
    <dgm:cxn modelId="{15A0D3ED-ABD5-42EF-BA76-116A756F54EE}" type="presOf" srcId="{53D39B5A-90D3-4FA9-A039-62F4A98A2E20}" destId="{1A458558-5DCB-4F5E-AFFA-070698793009}" srcOrd="0" destOrd="1" presId="urn:microsoft.com/office/officeart/2005/8/layout/vList2"/>
    <dgm:cxn modelId="{949562EF-722F-4D89-9642-B3889040DD0A}" type="presOf" srcId="{3E02CC72-5727-49A4-B6D9-FC7353C1978F}" destId="{1A458558-5DCB-4F5E-AFFA-070698793009}" srcOrd="0" destOrd="0" presId="urn:microsoft.com/office/officeart/2005/8/layout/vList2"/>
    <dgm:cxn modelId="{697647A4-116A-4006-BA13-F6DDD667B288}" type="presParOf" srcId="{B8D1C8A9-F68B-4ECB-A255-F45095A47F84}" destId="{38A41BF1-133D-41FA-AA5C-EF701C1B2653}" srcOrd="0" destOrd="0" presId="urn:microsoft.com/office/officeart/2005/8/layout/vList2"/>
    <dgm:cxn modelId="{5466E798-5ECE-4D1C-B369-3D2FD3DE6297}" type="presParOf" srcId="{B8D1C8A9-F68B-4ECB-A255-F45095A47F84}" destId="{85032543-73D2-4255-929F-4625F97204A4}" srcOrd="1" destOrd="0" presId="urn:microsoft.com/office/officeart/2005/8/layout/vList2"/>
    <dgm:cxn modelId="{3483AB46-B4C1-47C5-951C-14FEB7025BA1}" type="presParOf" srcId="{B8D1C8A9-F68B-4ECB-A255-F45095A47F84}" destId="{EB76AD10-8C1B-468C-B6D9-15EE9A8FEB13}" srcOrd="2" destOrd="0" presId="urn:microsoft.com/office/officeart/2005/8/layout/vList2"/>
    <dgm:cxn modelId="{940DE78E-323A-4279-ACD8-1BE98EC184D8}" type="presParOf" srcId="{B8D1C8A9-F68B-4ECB-A255-F45095A47F84}" destId="{1A458558-5DCB-4F5E-AFFA-070698793009}" srcOrd="3" destOrd="0" presId="urn:microsoft.com/office/officeart/2005/8/layout/vList2"/>
    <dgm:cxn modelId="{E7BAAF79-6E27-49FE-A1BA-366DF5808B8E}" type="presParOf" srcId="{B8D1C8A9-F68B-4ECB-A255-F45095A47F84}" destId="{EA541FA7-C049-46D8-BDC7-EF7AEE9F29EB}" srcOrd="4" destOrd="0" presId="urn:microsoft.com/office/officeart/2005/8/layout/vList2"/>
    <dgm:cxn modelId="{A2C1AC05-C537-4D8D-BBCD-B70AA2C59D7C}" type="presParOf" srcId="{B8D1C8A9-F68B-4ECB-A255-F45095A47F84}" destId="{9BAE8AB7-FC1F-4C5B-98E0-B0C11D84F010}" srcOrd="5" destOrd="0" presId="urn:microsoft.com/office/officeart/2005/8/layout/vList2"/>
    <dgm:cxn modelId="{311438CD-9BF8-4E53-A3A9-68D87478BD86}" type="presParOf" srcId="{B8D1C8A9-F68B-4ECB-A255-F45095A47F84}" destId="{79D58AF5-A440-4B95-8769-F4D3667CBA0A}" srcOrd="6" destOrd="0" presId="urn:microsoft.com/office/officeart/2005/8/layout/vList2"/>
    <dgm:cxn modelId="{1FD9746D-31E9-4D66-9D80-9710FE06209D}" type="presParOf" srcId="{B8D1C8A9-F68B-4ECB-A255-F45095A47F84}" destId="{26036473-DD9E-4F45-9444-37A6D8277DB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10B759-4105-4472-B69E-8CD9C7EA72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DB5D98-E2D4-484D-92CF-43114A61F6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ŽÁDOST O PLATBU </a:t>
          </a:r>
        </a:p>
      </dgm:t>
    </dgm:pt>
    <dgm:pt modelId="{9268C6F8-6EBC-4FB3-A14D-F5CFB48BF819}" type="parTrans" cxnId="{E0BDC8AE-5CCD-41D8-8A61-E6BEEA7F0255}">
      <dgm:prSet/>
      <dgm:spPr/>
      <dgm:t>
        <a:bodyPr/>
        <a:lstStyle/>
        <a:p>
          <a:endParaRPr lang="cs-CZ"/>
        </a:p>
      </dgm:t>
    </dgm:pt>
    <dgm:pt modelId="{5BA7F996-1EA7-45E6-A3B4-85B438F38C79}" type="sibTrans" cxnId="{E0BDC8AE-5CCD-41D8-8A61-E6BEEA7F0255}">
      <dgm:prSet/>
      <dgm:spPr/>
      <dgm:t>
        <a:bodyPr/>
        <a:lstStyle/>
        <a:p>
          <a:endParaRPr lang="cs-CZ"/>
        </a:p>
      </dgm:t>
    </dgm:pt>
    <dgm:pt modelId="{3EE67ADA-F35F-4DF5-8DE3-A5618262D8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❌ </a:t>
          </a:r>
          <a:r>
            <a:rPr lang="cs-CZ" sz="2000" b="1" dirty="0"/>
            <a:t>Chyba:</a:t>
          </a:r>
          <a:endParaRPr lang="cs-CZ" sz="2100" dirty="0"/>
        </a:p>
      </dgm:t>
    </dgm:pt>
    <dgm:pt modelId="{9AF86791-8B25-4DFD-942E-3D80666927BD}" type="parTrans" cxnId="{E79729A4-A301-4CA2-BE73-1A98DADFB783}">
      <dgm:prSet/>
      <dgm:spPr/>
      <dgm:t>
        <a:bodyPr/>
        <a:lstStyle/>
        <a:p>
          <a:endParaRPr lang="cs-CZ"/>
        </a:p>
      </dgm:t>
    </dgm:pt>
    <dgm:pt modelId="{1611C93F-F249-4AF1-AADD-1F5912D8BB42}" type="sibTrans" cxnId="{E79729A4-A301-4CA2-BE73-1A98DADFB783}">
      <dgm:prSet/>
      <dgm:spPr/>
      <dgm:t>
        <a:bodyPr/>
        <a:lstStyle/>
        <a:p>
          <a:endParaRPr lang="cs-CZ"/>
        </a:p>
      </dgm:t>
    </dgm:pt>
    <dgm:pt modelId="{3E02CC72-5727-49A4-B6D9-FC7353C197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1" dirty="0"/>
            <a:t>Formální chyby </a:t>
          </a:r>
          <a:r>
            <a:rPr lang="cs-CZ" sz="1400" b="0" dirty="0"/>
            <a:t>(nesprávné vyplnění, nedodání relevantních příloh)</a:t>
          </a:r>
        </a:p>
      </dgm:t>
    </dgm:pt>
    <dgm:pt modelId="{8BDD62F6-AF1D-460A-88C6-4695392DB44F}" type="parTrans" cxnId="{CF1ACA41-6916-4694-A0DC-9199EAEF645F}">
      <dgm:prSet/>
      <dgm:spPr/>
      <dgm:t>
        <a:bodyPr/>
        <a:lstStyle/>
        <a:p>
          <a:endParaRPr lang="cs-CZ"/>
        </a:p>
      </dgm:t>
    </dgm:pt>
    <dgm:pt modelId="{720852C9-E32A-4C25-8DA7-23BA4ACE5194}" type="sibTrans" cxnId="{CF1ACA41-6916-4694-A0DC-9199EAEF645F}">
      <dgm:prSet/>
      <dgm:spPr/>
      <dgm:t>
        <a:bodyPr/>
        <a:lstStyle/>
        <a:p>
          <a:endParaRPr lang="cs-CZ"/>
        </a:p>
      </dgm:t>
    </dgm:pt>
    <dgm:pt modelId="{A85C4190-8313-442D-94B5-D7FBD13B7B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🔴 </a:t>
          </a:r>
          <a:r>
            <a:rPr lang="cs-CZ" sz="2000" b="1" dirty="0"/>
            <a:t>Důsledek:</a:t>
          </a:r>
          <a:endParaRPr lang="cs-CZ" sz="2100" dirty="0"/>
        </a:p>
      </dgm:t>
    </dgm:pt>
    <dgm:pt modelId="{B96A3FED-FB3E-4CB9-B070-2A0C1422F306}" type="parTrans" cxnId="{A3793EEB-1FCD-460C-AB1D-266A5DEEF39D}">
      <dgm:prSet/>
      <dgm:spPr/>
      <dgm:t>
        <a:bodyPr/>
        <a:lstStyle/>
        <a:p>
          <a:endParaRPr lang="cs-CZ"/>
        </a:p>
      </dgm:t>
    </dgm:pt>
    <dgm:pt modelId="{7F3B7411-C0C9-425C-88EC-A64BEC3BF2DC}" type="sibTrans" cxnId="{A3793EEB-1FCD-460C-AB1D-266A5DEEF39D}">
      <dgm:prSet/>
      <dgm:spPr/>
      <dgm:t>
        <a:bodyPr/>
        <a:lstStyle/>
        <a:p>
          <a:endParaRPr lang="cs-CZ"/>
        </a:p>
      </dgm:t>
    </dgm:pt>
    <dgm:pt modelId="{E0255FBF-886D-4779-AF28-DEF54FA6C6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Výzva k doložení podkladů, případně neuznání části výdajů (krácení dotace) </a:t>
          </a:r>
        </a:p>
      </dgm:t>
    </dgm:pt>
    <dgm:pt modelId="{6CB34FA8-FB42-432B-933A-29F7C6D0E9E1}" type="parTrans" cxnId="{35EC0ED0-E293-492B-AEB9-E2E80A280A50}">
      <dgm:prSet/>
      <dgm:spPr/>
      <dgm:t>
        <a:bodyPr/>
        <a:lstStyle/>
        <a:p>
          <a:endParaRPr lang="cs-CZ"/>
        </a:p>
      </dgm:t>
    </dgm:pt>
    <dgm:pt modelId="{A7D932BE-123F-4E5B-9976-3A3904CC8EF7}" type="sibTrans" cxnId="{35EC0ED0-E293-492B-AEB9-E2E80A280A50}">
      <dgm:prSet/>
      <dgm:spPr/>
      <dgm:t>
        <a:bodyPr/>
        <a:lstStyle/>
        <a:p>
          <a:endParaRPr lang="cs-CZ"/>
        </a:p>
      </dgm:t>
    </dgm:pt>
    <dgm:pt modelId="{CAA712D7-7BEA-431A-A74A-8900623AEF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✅ </a:t>
          </a:r>
          <a:r>
            <a:rPr lang="cs-CZ" sz="2000" b="1" dirty="0"/>
            <a:t>Jak se vyhnout této chybě?</a:t>
          </a:r>
          <a:endParaRPr lang="cs-CZ" sz="2100" dirty="0"/>
        </a:p>
      </dgm:t>
    </dgm:pt>
    <dgm:pt modelId="{3AD5573A-65D0-4B25-8DA6-EE9C9D06DCFD}" type="parTrans" cxnId="{4B67F260-7313-4A44-B01E-7AFB248DA218}">
      <dgm:prSet/>
      <dgm:spPr/>
      <dgm:t>
        <a:bodyPr/>
        <a:lstStyle/>
        <a:p>
          <a:endParaRPr lang="cs-CZ"/>
        </a:p>
      </dgm:t>
    </dgm:pt>
    <dgm:pt modelId="{E44CA3A0-3E79-48D3-8655-BA7DEB15352A}" type="sibTrans" cxnId="{4B67F260-7313-4A44-B01E-7AFB248DA218}">
      <dgm:prSet/>
      <dgm:spPr/>
      <dgm:t>
        <a:bodyPr/>
        <a:lstStyle/>
        <a:p>
          <a:endParaRPr lang="cs-CZ"/>
        </a:p>
      </dgm:t>
    </dgm:pt>
    <dgm:pt modelId="{9EDC2C06-37DE-4694-959B-A70AB4EA6A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Důkladná kontrola dokladů a jejich archivace</a:t>
          </a:r>
        </a:p>
      </dgm:t>
    </dgm:pt>
    <dgm:pt modelId="{5010E37A-6955-40D3-A1BB-BB2E8297558D}" type="parTrans" cxnId="{7B50A680-F5F8-453D-8B69-DD2EB0389F6C}">
      <dgm:prSet/>
      <dgm:spPr/>
      <dgm:t>
        <a:bodyPr/>
        <a:lstStyle/>
        <a:p>
          <a:endParaRPr lang="cs-CZ"/>
        </a:p>
      </dgm:t>
    </dgm:pt>
    <dgm:pt modelId="{4BFD8886-AB5B-4887-BF20-88D5E4F0C32F}" type="sibTrans" cxnId="{7B50A680-F5F8-453D-8B69-DD2EB0389F6C}">
      <dgm:prSet/>
      <dgm:spPr/>
      <dgm:t>
        <a:bodyPr/>
        <a:lstStyle/>
        <a:p>
          <a:endParaRPr lang="cs-CZ"/>
        </a:p>
      </dgm:t>
    </dgm:pt>
    <dgm:pt modelId="{53D39B5A-90D3-4FA9-A039-62F4A98A2E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1" dirty="0"/>
            <a:t>Chyby v dokladech </a:t>
          </a:r>
          <a:r>
            <a:rPr lang="cs-CZ" sz="1400" dirty="0"/>
            <a:t>– nezpůsobilé výdaje, výdaje před podáním </a:t>
          </a:r>
          <a:r>
            <a:rPr lang="cs-CZ" sz="1400" dirty="0" err="1"/>
            <a:t>ŽoP</a:t>
          </a:r>
          <a:endParaRPr lang="cs-CZ" sz="1400" dirty="0"/>
        </a:p>
      </dgm:t>
    </dgm:pt>
    <dgm:pt modelId="{9A9088E2-AEE7-434D-9549-60E114B8124E}" type="parTrans" cxnId="{5EC18106-2B0B-4956-B40B-6CF53E965CDB}">
      <dgm:prSet/>
      <dgm:spPr/>
      <dgm:t>
        <a:bodyPr/>
        <a:lstStyle/>
        <a:p>
          <a:endParaRPr lang="cs-CZ"/>
        </a:p>
      </dgm:t>
    </dgm:pt>
    <dgm:pt modelId="{82A90620-782B-4A03-9C90-665C339E035F}" type="sibTrans" cxnId="{5EC18106-2B0B-4956-B40B-6CF53E965CDB}">
      <dgm:prSet/>
      <dgm:spPr/>
      <dgm:t>
        <a:bodyPr/>
        <a:lstStyle/>
        <a:p>
          <a:endParaRPr lang="cs-CZ"/>
        </a:p>
      </dgm:t>
    </dgm:pt>
    <dgm:pt modelId="{23EFBE59-38D7-456E-92E6-242A0A3375EE}">
      <dgm:prSet custT="1"/>
      <dgm:spPr/>
      <dgm:t>
        <a:bodyPr/>
        <a:lstStyle/>
        <a:p>
          <a:r>
            <a:rPr lang="cs-CZ" sz="1400" dirty="0"/>
            <a:t>V případě závažných pochybení až ztráta dotace</a:t>
          </a:r>
        </a:p>
      </dgm:t>
    </dgm:pt>
    <dgm:pt modelId="{54E9C894-ADD4-4687-AD5C-A6FFF74E6B91}" type="parTrans" cxnId="{16BF5B67-C4A5-44EF-9F0B-A91FA41F0612}">
      <dgm:prSet/>
      <dgm:spPr/>
      <dgm:t>
        <a:bodyPr/>
        <a:lstStyle/>
        <a:p>
          <a:endParaRPr lang="cs-CZ"/>
        </a:p>
      </dgm:t>
    </dgm:pt>
    <dgm:pt modelId="{C8B618F6-855F-4B44-ACE0-D845847B8A11}" type="sibTrans" cxnId="{16BF5B67-C4A5-44EF-9F0B-A91FA41F0612}">
      <dgm:prSet/>
      <dgm:spPr/>
      <dgm:t>
        <a:bodyPr/>
        <a:lstStyle/>
        <a:p>
          <a:endParaRPr lang="cs-CZ"/>
        </a:p>
      </dgm:t>
    </dgm:pt>
    <dgm:pt modelId="{2624D5DD-0D63-4005-9687-49B5059DFD53}">
      <dgm:prSet custT="1"/>
      <dgm:spPr/>
      <dgm:t>
        <a:bodyPr/>
        <a:lstStyle/>
        <a:p>
          <a:r>
            <a:rPr lang="cs-CZ" sz="1400" dirty="0"/>
            <a:t>Kontrola způsobilosti výdajů dle rozpočtu v RoPD</a:t>
          </a:r>
          <a:endParaRPr lang="cs-CZ" sz="2400" dirty="0"/>
        </a:p>
      </dgm:t>
    </dgm:pt>
    <dgm:pt modelId="{663F617A-0EE0-409A-BCD3-094A7699BF41}" type="parTrans" cxnId="{733CCAB5-1EB4-4CFA-BD9F-223572C04DC8}">
      <dgm:prSet/>
      <dgm:spPr/>
      <dgm:t>
        <a:bodyPr/>
        <a:lstStyle/>
        <a:p>
          <a:endParaRPr lang="cs-CZ"/>
        </a:p>
      </dgm:t>
    </dgm:pt>
    <dgm:pt modelId="{C8DF2B35-6304-4BF5-8AC3-852211CB4C1B}" type="sibTrans" cxnId="{733CCAB5-1EB4-4CFA-BD9F-223572C04DC8}">
      <dgm:prSet/>
      <dgm:spPr/>
      <dgm:t>
        <a:bodyPr/>
        <a:lstStyle/>
        <a:p>
          <a:endParaRPr lang="cs-CZ"/>
        </a:p>
      </dgm:t>
    </dgm:pt>
    <dgm:pt modelId="{4ABAE50C-ADF6-4062-8C26-BFC75E890F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1" dirty="0"/>
            <a:t>Nedodržení harmonogramu </a:t>
          </a:r>
          <a:r>
            <a:rPr lang="cs-CZ" sz="1400" dirty="0"/>
            <a:t>podání žádosti o platbu (podání po termínu, nesprávné rozložení etap)</a:t>
          </a:r>
        </a:p>
      </dgm:t>
    </dgm:pt>
    <dgm:pt modelId="{F26841CC-7DD8-421D-BA85-BFC045977BBF}" type="parTrans" cxnId="{58788CA5-535F-423B-A1F6-E5A0FD2E6745}">
      <dgm:prSet/>
      <dgm:spPr/>
      <dgm:t>
        <a:bodyPr/>
        <a:lstStyle/>
        <a:p>
          <a:endParaRPr lang="cs-CZ"/>
        </a:p>
      </dgm:t>
    </dgm:pt>
    <dgm:pt modelId="{80917C67-D069-452A-95C5-82056B01AE83}" type="sibTrans" cxnId="{58788CA5-535F-423B-A1F6-E5A0FD2E6745}">
      <dgm:prSet/>
      <dgm:spPr/>
      <dgm:t>
        <a:bodyPr/>
        <a:lstStyle/>
        <a:p>
          <a:endParaRPr lang="cs-CZ"/>
        </a:p>
      </dgm:t>
    </dgm:pt>
    <dgm:pt modelId="{B8D1C8A9-F68B-4ECB-A255-F45095A47F84}" type="pres">
      <dgm:prSet presAssocID="{B710B759-4105-4472-B69E-8CD9C7EA729E}" presName="linear" presStyleCnt="0">
        <dgm:presLayoutVars>
          <dgm:animLvl val="lvl"/>
          <dgm:resizeHandles val="exact"/>
        </dgm:presLayoutVars>
      </dgm:prSet>
      <dgm:spPr/>
    </dgm:pt>
    <dgm:pt modelId="{38A41BF1-133D-41FA-AA5C-EF701C1B2653}" type="pres">
      <dgm:prSet presAssocID="{A5DB5D98-E2D4-484D-92CF-43114A61F608}" presName="parentText" presStyleLbl="node1" presStyleIdx="0" presStyleCnt="4" custLinFactNeighborX="161" custLinFactNeighborY="26008">
        <dgm:presLayoutVars>
          <dgm:chMax val="0"/>
          <dgm:bulletEnabled val="1"/>
        </dgm:presLayoutVars>
      </dgm:prSet>
      <dgm:spPr/>
    </dgm:pt>
    <dgm:pt modelId="{85032543-73D2-4255-929F-4625F97204A4}" type="pres">
      <dgm:prSet presAssocID="{5BA7F996-1EA7-45E6-A3B4-85B438F38C79}" presName="spacer" presStyleCnt="0"/>
      <dgm:spPr/>
    </dgm:pt>
    <dgm:pt modelId="{EB76AD10-8C1B-468C-B6D9-15EE9A8FEB13}" type="pres">
      <dgm:prSet presAssocID="{3EE67ADA-F35F-4DF5-8DE3-A5618262D83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458558-5DCB-4F5E-AFFA-070698793009}" type="pres">
      <dgm:prSet presAssocID="{3EE67ADA-F35F-4DF5-8DE3-A5618262D839}" presName="childText" presStyleLbl="revTx" presStyleIdx="0" presStyleCnt="3">
        <dgm:presLayoutVars>
          <dgm:bulletEnabled val="1"/>
        </dgm:presLayoutVars>
      </dgm:prSet>
      <dgm:spPr/>
    </dgm:pt>
    <dgm:pt modelId="{EA541FA7-C049-46D8-BDC7-EF7AEE9F29EB}" type="pres">
      <dgm:prSet presAssocID="{A85C4190-8313-442D-94B5-D7FBD13B7B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AE8AB7-FC1F-4C5B-98E0-B0C11D84F010}" type="pres">
      <dgm:prSet presAssocID="{A85C4190-8313-442D-94B5-D7FBD13B7B95}" presName="childText" presStyleLbl="revTx" presStyleIdx="1" presStyleCnt="3">
        <dgm:presLayoutVars>
          <dgm:bulletEnabled val="1"/>
        </dgm:presLayoutVars>
      </dgm:prSet>
      <dgm:spPr/>
    </dgm:pt>
    <dgm:pt modelId="{79D58AF5-A440-4B95-8769-F4D3667CBA0A}" type="pres">
      <dgm:prSet presAssocID="{CAA712D7-7BEA-431A-A74A-8900623AEF7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6036473-DD9E-4F45-9444-37A6D8277DB2}" type="pres">
      <dgm:prSet presAssocID="{CAA712D7-7BEA-431A-A74A-8900623AEF7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EC18106-2B0B-4956-B40B-6CF53E965CDB}" srcId="{3EE67ADA-F35F-4DF5-8DE3-A5618262D839}" destId="{53D39B5A-90D3-4FA9-A039-62F4A98A2E20}" srcOrd="1" destOrd="0" parTransId="{9A9088E2-AEE7-434D-9549-60E114B8124E}" sibTransId="{82A90620-782B-4A03-9C90-665C339E035F}"/>
    <dgm:cxn modelId="{0F3D580A-66BC-4C53-B86F-6716E50B1AA1}" type="presOf" srcId="{23EFBE59-38D7-456E-92E6-242A0A3375EE}" destId="{9BAE8AB7-FC1F-4C5B-98E0-B0C11D84F010}" srcOrd="0" destOrd="1" presId="urn:microsoft.com/office/officeart/2005/8/layout/vList2"/>
    <dgm:cxn modelId="{2A469A13-B322-48F7-BB53-AD9DAD5CA0C8}" type="presOf" srcId="{9EDC2C06-37DE-4694-959B-A70AB4EA6ABA}" destId="{26036473-DD9E-4F45-9444-37A6D8277DB2}" srcOrd="0" destOrd="0" presId="urn:microsoft.com/office/officeart/2005/8/layout/vList2"/>
    <dgm:cxn modelId="{9EB8171F-A63E-4451-BA0F-CF6EC0DE1959}" type="presOf" srcId="{E0255FBF-886D-4779-AF28-DEF54FA6C650}" destId="{9BAE8AB7-FC1F-4C5B-98E0-B0C11D84F010}" srcOrd="0" destOrd="0" presId="urn:microsoft.com/office/officeart/2005/8/layout/vList2"/>
    <dgm:cxn modelId="{CC841723-8EE0-4A0D-9001-55B9800EAF69}" type="presOf" srcId="{B710B759-4105-4472-B69E-8CD9C7EA729E}" destId="{B8D1C8A9-F68B-4ECB-A255-F45095A47F84}" srcOrd="0" destOrd="0" presId="urn:microsoft.com/office/officeart/2005/8/layout/vList2"/>
    <dgm:cxn modelId="{11BC9C2B-5931-4ECB-83F8-3F1FBEB9121A}" type="presOf" srcId="{CAA712D7-7BEA-431A-A74A-8900623AEF76}" destId="{79D58AF5-A440-4B95-8769-F4D3667CBA0A}" srcOrd="0" destOrd="0" presId="urn:microsoft.com/office/officeart/2005/8/layout/vList2"/>
    <dgm:cxn modelId="{4E487E2D-9C27-4983-AE6E-983F573D49DD}" type="presOf" srcId="{A85C4190-8313-442D-94B5-D7FBD13B7B95}" destId="{EA541FA7-C049-46D8-BDC7-EF7AEE9F29EB}" srcOrd="0" destOrd="0" presId="urn:microsoft.com/office/officeart/2005/8/layout/vList2"/>
    <dgm:cxn modelId="{4B67F260-7313-4A44-B01E-7AFB248DA218}" srcId="{B710B759-4105-4472-B69E-8CD9C7EA729E}" destId="{CAA712D7-7BEA-431A-A74A-8900623AEF76}" srcOrd="3" destOrd="0" parTransId="{3AD5573A-65D0-4B25-8DA6-EE9C9D06DCFD}" sibTransId="{E44CA3A0-3E79-48D3-8655-BA7DEB15352A}"/>
    <dgm:cxn modelId="{CF1ACA41-6916-4694-A0DC-9199EAEF645F}" srcId="{3EE67ADA-F35F-4DF5-8DE3-A5618262D839}" destId="{3E02CC72-5727-49A4-B6D9-FC7353C1978F}" srcOrd="0" destOrd="0" parTransId="{8BDD62F6-AF1D-460A-88C6-4695392DB44F}" sibTransId="{720852C9-E32A-4C25-8DA7-23BA4ACE5194}"/>
    <dgm:cxn modelId="{16BF5B67-C4A5-44EF-9F0B-A91FA41F0612}" srcId="{A85C4190-8313-442D-94B5-D7FBD13B7B95}" destId="{23EFBE59-38D7-456E-92E6-242A0A3375EE}" srcOrd="1" destOrd="0" parTransId="{54E9C894-ADD4-4687-AD5C-A6FFF74E6B91}" sibTransId="{C8B618F6-855F-4B44-ACE0-D845847B8A11}"/>
    <dgm:cxn modelId="{D39B9D4D-3477-4411-B309-9C137F6436A5}" type="presOf" srcId="{2624D5DD-0D63-4005-9687-49B5059DFD53}" destId="{26036473-DD9E-4F45-9444-37A6D8277DB2}" srcOrd="0" destOrd="1" presId="urn:microsoft.com/office/officeart/2005/8/layout/vList2"/>
    <dgm:cxn modelId="{1B59494E-4BC8-4A7E-914E-7BCD87A9DBE5}" type="presOf" srcId="{3EE67ADA-F35F-4DF5-8DE3-A5618262D839}" destId="{EB76AD10-8C1B-468C-B6D9-15EE9A8FEB13}" srcOrd="0" destOrd="0" presId="urn:microsoft.com/office/officeart/2005/8/layout/vList2"/>
    <dgm:cxn modelId="{7B50A680-F5F8-453D-8B69-DD2EB0389F6C}" srcId="{CAA712D7-7BEA-431A-A74A-8900623AEF76}" destId="{9EDC2C06-37DE-4694-959B-A70AB4EA6ABA}" srcOrd="0" destOrd="0" parTransId="{5010E37A-6955-40D3-A1BB-BB2E8297558D}" sibTransId="{4BFD8886-AB5B-4887-BF20-88D5E4F0C32F}"/>
    <dgm:cxn modelId="{E619EE81-CD73-4F39-B8E9-227250C089F5}" type="presOf" srcId="{4ABAE50C-ADF6-4062-8C26-BFC75E890F73}" destId="{1A458558-5DCB-4F5E-AFFA-070698793009}" srcOrd="0" destOrd="2" presId="urn:microsoft.com/office/officeart/2005/8/layout/vList2"/>
    <dgm:cxn modelId="{8E00AB97-E1BB-4E73-BF09-402A995B9107}" type="presOf" srcId="{A5DB5D98-E2D4-484D-92CF-43114A61F608}" destId="{38A41BF1-133D-41FA-AA5C-EF701C1B2653}" srcOrd="0" destOrd="0" presId="urn:microsoft.com/office/officeart/2005/8/layout/vList2"/>
    <dgm:cxn modelId="{E79729A4-A301-4CA2-BE73-1A98DADFB783}" srcId="{B710B759-4105-4472-B69E-8CD9C7EA729E}" destId="{3EE67ADA-F35F-4DF5-8DE3-A5618262D839}" srcOrd="1" destOrd="0" parTransId="{9AF86791-8B25-4DFD-942E-3D80666927BD}" sibTransId="{1611C93F-F249-4AF1-AADD-1F5912D8BB42}"/>
    <dgm:cxn modelId="{58788CA5-535F-423B-A1F6-E5A0FD2E6745}" srcId="{3EE67ADA-F35F-4DF5-8DE3-A5618262D839}" destId="{4ABAE50C-ADF6-4062-8C26-BFC75E890F73}" srcOrd="2" destOrd="0" parTransId="{F26841CC-7DD8-421D-BA85-BFC045977BBF}" sibTransId="{80917C67-D069-452A-95C5-82056B01AE83}"/>
    <dgm:cxn modelId="{E0BDC8AE-5CCD-41D8-8A61-E6BEEA7F0255}" srcId="{B710B759-4105-4472-B69E-8CD9C7EA729E}" destId="{A5DB5D98-E2D4-484D-92CF-43114A61F608}" srcOrd="0" destOrd="0" parTransId="{9268C6F8-6EBC-4FB3-A14D-F5CFB48BF819}" sibTransId="{5BA7F996-1EA7-45E6-A3B4-85B438F38C79}"/>
    <dgm:cxn modelId="{733CCAB5-1EB4-4CFA-BD9F-223572C04DC8}" srcId="{CAA712D7-7BEA-431A-A74A-8900623AEF76}" destId="{2624D5DD-0D63-4005-9687-49B5059DFD53}" srcOrd="1" destOrd="0" parTransId="{663F617A-0EE0-409A-BCD3-094A7699BF41}" sibTransId="{C8DF2B35-6304-4BF5-8AC3-852211CB4C1B}"/>
    <dgm:cxn modelId="{35EC0ED0-E293-492B-AEB9-E2E80A280A50}" srcId="{A85C4190-8313-442D-94B5-D7FBD13B7B95}" destId="{E0255FBF-886D-4779-AF28-DEF54FA6C650}" srcOrd="0" destOrd="0" parTransId="{6CB34FA8-FB42-432B-933A-29F7C6D0E9E1}" sibTransId="{A7D932BE-123F-4E5B-9976-3A3904CC8EF7}"/>
    <dgm:cxn modelId="{A3793EEB-1FCD-460C-AB1D-266A5DEEF39D}" srcId="{B710B759-4105-4472-B69E-8CD9C7EA729E}" destId="{A85C4190-8313-442D-94B5-D7FBD13B7B95}" srcOrd="2" destOrd="0" parTransId="{B96A3FED-FB3E-4CB9-B070-2A0C1422F306}" sibTransId="{7F3B7411-C0C9-425C-88EC-A64BEC3BF2DC}"/>
    <dgm:cxn modelId="{15A0D3ED-ABD5-42EF-BA76-116A756F54EE}" type="presOf" srcId="{53D39B5A-90D3-4FA9-A039-62F4A98A2E20}" destId="{1A458558-5DCB-4F5E-AFFA-070698793009}" srcOrd="0" destOrd="1" presId="urn:microsoft.com/office/officeart/2005/8/layout/vList2"/>
    <dgm:cxn modelId="{949562EF-722F-4D89-9642-B3889040DD0A}" type="presOf" srcId="{3E02CC72-5727-49A4-B6D9-FC7353C1978F}" destId="{1A458558-5DCB-4F5E-AFFA-070698793009}" srcOrd="0" destOrd="0" presId="urn:microsoft.com/office/officeart/2005/8/layout/vList2"/>
    <dgm:cxn modelId="{697647A4-116A-4006-BA13-F6DDD667B288}" type="presParOf" srcId="{B8D1C8A9-F68B-4ECB-A255-F45095A47F84}" destId="{38A41BF1-133D-41FA-AA5C-EF701C1B2653}" srcOrd="0" destOrd="0" presId="urn:microsoft.com/office/officeart/2005/8/layout/vList2"/>
    <dgm:cxn modelId="{5466E798-5ECE-4D1C-B369-3D2FD3DE6297}" type="presParOf" srcId="{B8D1C8A9-F68B-4ECB-A255-F45095A47F84}" destId="{85032543-73D2-4255-929F-4625F97204A4}" srcOrd="1" destOrd="0" presId="urn:microsoft.com/office/officeart/2005/8/layout/vList2"/>
    <dgm:cxn modelId="{3483AB46-B4C1-47C5-951C-14FEB7025BA1}" type="presParOf" srcId="{B8D1C8A9-F68B-4ECB-A255-F45095A47F84}" destId="{EB76AD10-8C1B-468C-B6D9-15EE9A8FEB13}" srcOrd="2" destOrd="0" presId="urn:microsoft.com/office/officeart/2005/8/layout/vList2"/>
    <dgm:cxn modelId="{940DE78E-323A-4279-ACD8-1BE98EC184D8}" type="presParOf" srcId="{B8D1C8A9-F68B-4ECB-A255-F45095A47F84}" destId="{1A458558-5DCB-4F5E-AFFA-070698793009}" srcOrd="3" destOrd="0" presId="urn:microsoft.com/office/officeart/2005/8/layout/vList2"/>
    <dgm:cxn modelId="{E7BAAF79-6E27-49FE-A1BA-366DF5808B8E}" type="presParOf" srcId="{B8D1C8A9-F68B-4ECB-A255-F45095A47F84}" destId="{EA541FA7-C049-46D8-BDC7-EF7AEE9F29EB}" srcOrd="4" destOrd="0" presId="urn:microsoft.com/office/officeart/2005/8/layout/vList2"/>
    <dgm:cxn modelId="{A2C1AC05-C537-4D8D-BBCD-B70AA2C59D7C}" type="presParOf" srcId="{B8D1C8A9-F68B-4ECB-A255-F45095A47F84}" destId="{9BAE8AB7-FC1F-4C5B-98E0-B0C11D84F010}" srcOrd="5" destOrd="0" presId="urn:microsoft.com/office/officeart/2005/8/layout/vList2"/>
    <dgm:cxn modelId="{311438CD-9BF8-4E53-A3A9-68D87478BD86}" type="presParOf" srcId="{B8D1C8A9-F68B-4ECB-A255-F45095A47F84}" destId="{79D58AF5-A440-4B95-8769-F4D3667CBA0A}" srcOrd="6" destOrd="0" presId="urn:microsoft.com/office/officeart/2005/8/layout/vList2"/>
    <dgm:cxn modelId="{1FD9746D-31E9-4D66-9D80-9710FE06209D}" type="presParOf" srcId="{B8D1C8A9-F68B-4ECB-A255-F45095A47F84}" destId="{26036473-DD9E-4F45-9444-37A6D8277DB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10B759-4105-4472-B69E-8CD9C7EA72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DB5D98-E2D4-484D-92CF-43114A61F6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PRAVIDLA PUBLICITY A UDRŽITELNOST PROJEKTU</a:t>
          </a:r>
        </a:p>
      </dgm:t>
    </dgm:pt>
    <dgm:pt modelId="{9268C6F8-6EBC-4FB3-A14D-F5CFB48BF819}" type="parTrans" cxnId="{E0BDC8AE-5CCD-41D8-8A61-E6BEEA7F0255}">
      <dgm:prSet/>
      <dgm:spPr/>
      <dgm:t>
        <a:bodyPr/>
        <a:lstStyle/>
        <a:p>
          <a:endParaRPr lang="cs-CZ"/>
        </a:p>
      </dgm:t>
    </dgm:pt>
    <dgm:pt modelId="{5BA7F996-1EA7-45E6-A3B4-85B438F38C79}" type="sibTrans" cxnId="{E0BDC8AE-5CCD-41D8-8A61-E6BEEA7F0255}">
      <dgm:prSet/>
      <dgm:spPr/>
      <dgm:t>
        <a:bodyPr/>
        <a:lstStyle/>
        <a:p>
          <a:endParaRPr lang="cs-CZ"/>
        </a:p>
      </dgm:t>
    </dgm:pt>
    <dgm:pt modelId="{3EE67ADA-F35F-4DF5-8DE3-A5618262D8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❌ </a:t>
          </a:r>
          <a:r>
            <a:rPr lang="cs-CZ" sz="2000" b="1" dirty="0"/>
            <a:t>Chyba:</a:t>
          </a:r>
          <a:endParaRPr lang="cs-CZ" sz="2100" dirty="0"/>
        </a:p>
      </dgm:t>
    </dgm:pt>
    <dgm:pt modelId="{9AF86791-8B25-4DFD-942E-3D80666927BD}" type="parTrans" cxnId="{E79729A4-A301-4CA2-BE73-1A98DADFB783}">
      <dgm:prSet/>
      <dgm:spPr/>
      <dgm:t>
        <a:bodyPr/>
        <a:lstStyle/>
        <a:p>
          <a:endParaRPr lang="cs-CZ"/>
        </a:p>
      </dgm:t>
    </dgm:pt>
    <dgm:pt modelId="{1611C93F-F249-4AF1-AADD-1F5912D8BB42}" type="sibTrans" cxnId="{E79729A4-A301-4CA2-BE73-1A98DADFB783}">
      <dgm:prSet/>
      <dgm:spPr/>
      <dgm:t>
        <a:bodyPr/>
        <a:lstStyle/>
        <a:p>
          <a:endParaRPr lang="cs-CZ"/>
        </a:p>
      </dgm:t>
    </dgm:pt>
    <dgm:pt modelId="{3E02CC72-5727-49A4-B6D9-FC7353C197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b="0" dirty="0"/>
            <a:t>Nesplnění pravidel publicity (loga, fotografie, plakáty, zveřejnění na webu a soc. sítích aj.)</a:t>
          </a:r>
        </a:p>
      </dgm:t>
    </dgm:pt>
    <dgm:pt modelId="{8BDD62F6-AF1D-460A-88C6-4695392DB44F}" type="parTrans" cxnId="{CF1ACA41-6916-4694-A0DC-9199EAEF645F}">
      <dgm:prSet/>
      <dgm:spPr/>
      <dgm:t>
        <a:bodyPr/>
        <a:lstStyle/>
        <a:p>
          <a:endParaRPr lang="cs-CZ"/>
        </a:p>
      </dgm:t>
    </dgm:pt>
    <dgm:pt modelId="{720852C9-E32A-4C25-8DA7-23BA4ACE5194}" type="sibTrans" cxnId="{CF1ACA41-6916-4694-A0DC-9199EAEF645F}">
      <dgm:prSet/>
      <dgm:spPr/>
      <dgm:t>
        <a:bodyPr/>
        <a:lstStyle/>
        <a:p>
          <a:endParaRPr lang="cs-CZ"/>
        </a:p>
      </dgm:t>
    </dgm:pt>
    <dgm:pt modelId="{A85C4190-8313-442D-94B5-D7FBD13B7B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🔴 </a:t>
          </a:r>
          <a:r>
            <a:rPr lang="cs-CZ" sz="2000" b="1" dirty="0"/>
            <a:t>Důsledek:</a:t>
          </a:r>
          <a:endParaRPr lang="cs-CZ" sz="2100" dirty="0"/>
        </a:p>
      </dgm:t>
    </dgm:pt>
    <dgm:pt modelId="{B96A3FED-FB3E-4CB9-B070-2A0C1422F306}" type="parTrans" cxnId="{A3793EEB-1FCD-460C-AB1D-266A5DEEF39D}">
      <dgm:prSet/>
      <dgm:spPr/>
      <dgm:t>
        <a:bodyPr/>
        <a:lstStyle/>
        <a:p>
          <a:endParaRPr lang="cs-CZ"/>
        </a:p>
      </dgm:t>
    </dgm:pt>
    <dgm:pt modelId="{7F3B7411-C0C9-425C-88EC-A64BEC3BF2DC}" type="sibTrans" cxnId="{A3793EEB-1FCD-460C-AB1D-266A5DEEF39D}">
      <dgm:prSet/>
      <dgm:spPr/>
      <dgm:t>
        <a:bodyPr/>
        <a:lstStyle/>
        <a:p>
          <a:endParaRPr lang="cs-CZ"/>
        </a:p>
      </dgm:t>
    </dgm:pt>
    <dgm:pt modelId="{E0255FBF-886D-4779-AF28-DEF54FA6C6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Sankce dle RoPD</a:t>
          </a:r>
        </a:p>
      </dgm:t>
    </dgm:pt>
    <dgm:pt modelId="{6CB34FA8-FB42-432B-933A-29F7C6D0E9E1}" type="parTrans" cxnId="{35EC0ED0-E293-492B-AEB9-E2E80A280A50}">
      <dgm:prSet/>
      <dgm:spPr/>
      <dgm:t>
        <a:bodyPr/>
        <a:lstStyle/>
        <a:p>
          <a:endParaRPr lang="cs-CZ"/>
        </a:p>
      </dgm:t>
    </dgm:pt>
    <dgm:pt modelId="{A7D932BE-123F-4E5B-9976-3A3904CC8EF7}" type="sibTrans" cxnId="{35EC0ED0-E293-492B-AEB9-E2E80A280A50}">
      <dgm:prSet/>
      <dgm:spPr/>
      <dgm:t>
        <a:bodyPr/>
        <a:lstStyle/>
        <a:p>
          <a:endParaRPr lang="cs-CZ"/>
        </a:p>
      </dgm:t>
    </dgm:pt>
    <dgm:pt modelId="{CAA712D7-7BEA-431A-A74A-8900623AEF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100" b="1" dirty="0"/>
            <a:t>✅ </a:t>
          </a:r>
          <a:r>
            <a:rPr lang="cs-CZ" sz="2000" b="1" dirty="0"/>
            <a:t>Jak se vyhnout této chybě?</a:t>
          </a:r>
          <a:endParaRPr lang="cs-CZ" sz="2100" dirty="0"/>
        </a:p>
      </dgm:t>
    </dgm:pt>
    <dgm:pt modelId="{3AD5573A-65D0-4B25-8DA6-EE9C9D06DCFD}" type="parTrans" cxnId="{4B67F260-7313-4A44-B01E-7AFB248DA218}">
      <dgm:prSet/>
      <dgm:spPr/>
      <dgm:t>
        <a:bodyPr/>
        <a:lstStyle/>
        <a:p>
          <a:endParaRPr lang="cs-CZ"/>
        </a:p>
      </dgm:t>
    </dgm:pt>
    <dgm:pt modelId="{E44CA3A0-3E79-48D3-8655-BA7DEB15352A}" type="sibTrans" cxnId="{4B67F260-7313-4A44-B01E-7AFB248DA218}">
      <dgm:prSet/>
      <dgm:spPr/>
      <dgm:t>
        <a:bodyPr/>
        <a:lstStyle/>
        <a:p>
          <a:endParaRPr lang="cs-CZ"/>
        </a:p>
      </dgm:t>
    </dgm:pt>
    <dgm:pt modelId="{9EDC2C06-37DE-4694-959B-A70AB4EA6A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Správně implementovat prvky povinné publicity</a:t>
          </a:r>
        </a:p>
      </dgm:t>
    </dgm:pt>
    <dgm:pt modelId="{5010E37A-6955-40D3-A1BB-BB2E8297558D}" type="parTrans" cxnId="{7B50A680-F5F8-453D-8B69-DD2EB0389F6C}">
      <dgm:prSet/>
      <dgm:spPr/>
      <dgm:t>
        <a:bodyPr/>
        <a:lstStyle/>
        <a:p>
          <a:endParaRPr lang="cs-CZ"/>
        </a:p>
      </dgm:t>
    </dgm:pt>
    <dgm:pt modelId="{4BFD8886-AB5B-4887-BF20-88D5E4F0C32F}" type="sibTrans" cxnId="{7B50A680-F5F8-453D-8B69-DD2EB0389F6C}">
      <dgm:prSet/>
      <dgm:spPr/>
      <dgm:t>
        <a:bodyPr/>
        <a:lstStyle/>
        <a:p>
          <a:endParaRPr lang="cs-CZ"/>
        </a:p>
      </dgm:t>
    </dgm:pt>
    <dgm:pt modelId="{53D39B5A-90D3-4FA9-A039-62F4A98A2E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Neplnění podmínek udržitelnosti projektu </a:t>
          </a:r>
        </a:p>
      </dgm:t>
    </dgm:pt>
    <dgm:pt modelId="{9A9088E2-AEE7-434D-9549-60E114B8124E}" type="parTrans" cxnId="{5EC18106-2B0B-4956-B40B-6CF53E965CDB}">
      <dgm:prSet/>
      <dgm:spPr/>
      <dgm:t>
        <a:bodyPr/>
        <a:lstStyle/>
        <a:p>
          <a:endParaRPr lang="cs-CZ"/>
        </a:p>
      </dgm:t>
    </dgm:pt>
    <dgm:pt modelId="{82A90620-782B-4A03-9C90-665C339E035F}" type="sibTrans" cxnId="{5EC18106-2B0B-4956-B40B-6CF53E965CDB}">
      <dgm:prSet/>
      <dgm:spPr/>
      <dgm:t>
        <a:bodyPr/>
        <a:lstStyle/>
        <a:p>
          <a:endParaRPr lang="cs-CZ"/>
        </a:p>
      </dgm:t>
    </dgm:pt>
    <dgm:pt modelId="{1C45025B-258C-4976-8A8C-04A52F1C21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Definovat si plán udržitelnosti </a:t>
          </a:r>
        </a:p>
      </dgm:t>
    </dgm:pt>
    <dgm:pt modelId="{5F3D2AC3-F3EE-41A0-9857-DFFD5C96EFDD}" type="parTrans" cxnId="{160764C7-2CC8-4E7F-B9AD-81B1EB3A7BE2}">
      <dgm:prSet/>
      <dgm:spPr/>
      <dgm:t>
        <a:bodyPr/>
        <a:lstStyle/>
        <a:p>
          <a:endParaRPr lang="cs-CZ"/>
        </a:p>
      </dgm:t>
    </dgm:pt>
    <dgm:pt modelId="{B8AA830E-B2C8-4548-A887-C8787A5A2547}" type="sibTrans" cxnId="{160764C7-2CC8-4E7F-B9AD-81B1EB3A7BE2}">
      <dgm:prSet/>
      <dgm:spPr/>
      <dgm:t>
        <a:bodyPr/>
        <a:lstStyle/>
        <a:p>
          <a:endParaRPr lang="cs-CZ"/>
        </a:p>
      </dgm:t>
    </dgm:pt>
    <dgm:pt modelId="{19577A0E-DD74-43BF-87B0-CEB3890524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V případě závažného pochybení odnětí dotace </a:t>
          </a:r>
        </a:p>
      </dgm:t>
    </dgm:pt>
    <dgm:pt modelId="{3A8D7E1E-72E1-4BE7-90ED-969B6F60B2F2}" type="parTrans" cxnId="{95AECB1E-DCDE-41E5-AA00-CE8C709C419C}">
      <dgm:prSet/>
      <dgm:spPr/>
      <dgm:t>
        <a:bodyPr/>
        <a:lstStyle/>
        <a:p>
          <a:endParaRPr lang="cs-CZ"/>
        </a:p>
      </dgm:t>
    </dgm:pt>
    <dgm:pt modelId="{91FB9875-2715-473C-B136-8ECD377CA378}" type="sibTrans" cxnId="{95AECB1E-DCDE-41E5-AA00-CE8C709C419C}">
      <dgm:prSet/>
      <dgm:spPr/>
      <dgm:t>
        <a:bodyPr/>
        <a:lstStyle/>
        <a:p>
          <a:endParaRPr lang="cs-CZ"/>
        </a:p>
      </dgm:t>
    </dgm:pt>
    <dgm:pt modelId="{B8D1C8A9-F68B-4ECB-A255-F45095A47F84}" type="pres">
      <dgm:prSet presAssocID="{B710B759-4105-4472-B69E-8CD9C7EA729E}" presName="linear" presStyleCnt="0">
        <dgm:presLayoutVars>
          <dgm:animLvl val="lvl"/>
          <dgm:resizeHandles val="exact"/>
        </dgm:presLayoutVars>
      </dgm:prSet>
      <dgm:spPr/>
    </dgm:pt>
    <dgm:pt modelId="{38A41BF1-133D-41FA-AA5C-EF701C1B2653}" type="pres">
      <dgm:prSet presAssocID="{A5DB5D98-E2D4-484D-92CF-43114A61F608}" presName="parentText" presStyleLbl="node1" presStyleIdx="0" presStyleCnt="4" custLinFactY="-10805" custLinFactNeighborX="-395" custLinFactNeighborY="-100000">
        <dgm:presLayoutVars>
          <dgm:chMax val="0"/>
          <dgm:bulletEnabled val="1"/>
        </dgm:presLayoutVars>
      </dgm:prSet>
      <dgm:spPr/>
    </dgm:pt>
    <dgm:pt modelId="{85032543-73D2-4255-929F-4625F97204A4}" type="pres">
      <dgm:prSet presAssocID="{5BA7F996-1EA7-45E6-A3B4-85B438F38C79}" presName="spacer" presStyleCnt="0"/>
      <dgm:spPr/>
    </dgm:pt>
    <dgm:pt modelId="{EB76AD10-8C1B-468C-B6D9-15EE9A8FEB13}" type="pres">
      <dgm:prSet presAssocID="{3EE67ADA-F35F-4DF5-8DE3-A5618262D83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458558-5DCB-4F5E-AFFA-070698793009}" type="pres">
      <dgm:prSet presAssocID="{3EE67ADA-F35F-4DF5-8DE3-A5618262D839}" presName="childText" presStyleLbl="revTx" presStyleIdx="0" presStyleCnt="3">
        <dgm:presLayoutVars>
          <dgm:bulletEnabled val="1"/>
        </dgm:presLayoutVars>
      </dgm:prSet>
      <dgm:spPr/>
    </dgm:pt>
    <dgm:pt modelId="{EA541FA7-C049-46D8-BDC7-EF7AEE9F29EB}" type="pres">
      <dgm:prSet presAssocID="{A85C4190-8313-442D-94B5-D7FBD13B7B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AE8AB7-FC1F-4C5B-98E0-B0C11D84F010}" type="pres">
      <dgm:prSet presAssocID="{A85C4190-8313-442D-94B5-D7FBD13B7B95}" presName="childText" presStyleLbl="revTx" presStyleIdx="1" presStyleCnt="3">
        <dgm:presLayoutVars>
          <dgm:bulletEnabled val="1"/>
        </dgm:presLayoutVars>
      </dgm:prSet>
      <dgm:spPr/>
    </dgm:pt>
    <dgm:pt modelId="{79D58AF5-A440-4B95-8769-F4D3667CBA0A}" type="pres">
      <dgm:prSet presAssocID="{CAA712D7-7BEA-431A-A74A-8900623AEF7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6036473-DD9E-4F45-9444-37A6D8277DB2}" type="pres">
      <dgm:prSet presAssocID="{CAA712D7-7BEA-431A-A74A-8900623AEF7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EC18106-2B0B-4956-B40B-6CF53E965CDB}" srcId="{3EE67ADA-F35F-4DF5-8DE3-A5618262D839}" destId="{53D39B5A-90D3-4FA9-A039-62F4A98A2E20}" srcOrd="1" destOrd="0" parTransId="{9A9088E2-AEE7-434D-9549-60E114B8124E}" sibTransId="{82A90620-782B-4A03-9C90-665C339E035F}"/>
    <dgm:cxn modelId="{2A469A13-B322-48F7-BB53-AD9DAD5CA0C8}" type="presOf" srcId="{9EDC2C06-37DE-4694-959B-A70AB4EA6ABA}" destId="{26036473-DD9E-4F45-9444-37A6D8277DB2}" srcOrd="0" destOrd="0" presId="urn:microsoft.com/office/officeart/2005/8/layout/vList2"/>
    <dgm:cxn modelId="{95AECB1E-DCDE-41E5-AA00-CE8C709C419C}" srcId="{A85C4190-8313-442D-94B5-D7FBD13B7B95}" destId="{19577A0E-DD74-43BF-87B0-CEB3890524A5}" srcOrd="1" destOrd="0" parTransId="{3A8D7E1E-72E1-4BE7-90ED-969B6F60B2F2}" sibTransId="{91FB9875-2715-473C-B136-8ECD377CA378}"/>
    <dgm:cxn modelId="{9EB8171F-A63E-4451-BA0F-CF6EC0DE1959}" type="presOf" srcId="{E0255FBF-886D-4779-AF28-DEF54FA6C650}" destId="{9BAE8AB7-FC1F-4C5B-98E0-B0C11D84F010}" srcOrd="0" destOrd="0" presId="urn:microsoft.com/office/officeart/2005/8/layout/vList2"/>
    <dgm:cxn modelId="{7134A521-56B1-4863-B5B9-07A678D8B955}" type="presOf" srcId="{1C45025B-258C-4976-8A8C-04A52F1C2147}" destId="{26036473-DD9E-4F45-9444-37A6D8277DB2}" srcOrd="0" destOrd="1" presId="urn:microsoft.com/office/officeart/2005/8/layout/vList2"/>
    <dgm:cxn modelId="{CC841723-8EE0-4A0D-9001-55B9800EAF69}" type="presOf" srcId="{B710B759-4105-4472-B69E-8CD9C7EA729E}" destId="{B8D1C8A9-F68B-4ECB-A255-F45095A47F84}" srcOrd="0" destOrd="0" presId="urn:microsoft.com/office/officeart/2005/8/layout/vList2"/>
    <dgm:cxn modelId="{11BC9C2B-5931-4ECB-83F8-3F1FBEB9121A}" type="presOf" srcId="{CAA712D7-7BEA-431A-A74A-8900623AEF76}" destId="{79D58AF5-A440-4B95-8769-F4D3667CBA0A}" srcOrd="0" destOrd="0" presId="urn:microsoft.com/office/officeart/2005/8/layout/vList2"/>
    <dgm:cxn modelId="{4E487E2D-9C27-4983-AE6E-983F573D49DD}" type="presOf" srcId="{A85C4190-8313-442D-94B5-D7FBD13B7B95}" destId="{EA541FA7-C049-46D8-BDC7-EF7AEE9F29EB}" srcOrd="0" destOrd="0" presId="urn:microsoft.com/office/officeart/2005/8/layout/vList2"/>
    <dgm:cxn modelId="{EDF3202E-D280-4832-A732-8FE73E7FCA7B}" type="presOf" srcId="{19577A0E-DD74-43BF-87B0-CEB3890524A5}" destId="{9BAE8AB7-FC1F-4C5B-98E0-B0C11D84F010}" srcOrd="0" destOrd="1" presId="urn:microsoft.com/office/officeart/2005/8/layout/vList2"/>
    <dgm:cxn modelId="{4B67F260-7313-4A44-B01E-7AFB248DA218}" srcId="{B710B759-4105-4472-B69E-8CD9C7EA729E}" destId="{CAA712D7-7BEA-431A-A74A-8900623AEF76}" srcOrd="3" destOrd="0" parTransId="{3AD5573A-65D0-4B25-8DA6-EE9C9D06DCFD}" sibTransId="{E44CA3A0-3E79-48D3-8655-BA7DEB15352A}"/>
    <dgm:cxn modelId="{CF1ACA41-6916-4694-A0DC-9199EAEF645F}" srcId="{3EE67ADA-F35F-4DF5-8DE3-A5618262D839}" destId="{3E02CC72-5727-49A4-B6D9-FC7353C1978F}" srcOrd="0" destOrd="0" parTransId="{8BDD62F6-AF1D-460A-88C6-4695392DB44F}" sibTransId="{720852C9-E32A-4C25-8DA7-23BA4ACE5194}"/>
    <dgm:cxn modelId="{1B59494E-4BC8-4A7E-914E-7BCD87A9DBE5}" type="presOf" srcId="{3EE67ADA-F35F-4DF5-8DE3-A5618262D839}" destId="{EB76AD10-8C1B-468C-B6D9-15EE9A8FEB13}" srcOrd="0" destOrd="0" presId="urn:microsoft.com/office/officeart/2005/8/layout/vList2"/>
    <dgm:cxn modelId="{7B50A680-F5F8-453D-8B69-DD2EB0389F6C}" srcId="{CAA712D7-7BEA-431A-A74A-8900623AEF76}" destId="{9EDC2C06-37DE-4694-959B-A70AB4EA6ABA}" srcOrd="0" destOrd="0" parTransId="{5010E37A-6955-40D3-A1BB-BB2E8297558D}" sibTransId="{4BFD8886-AB5B-4887-BF20-88D5E4F0C32F}"/>
    <dgm:cxn modelId="{8E00AB97-E1BB-4E73-BF09-402A995B9107}" type="presOf" srcId="{A5DB5D98-E2D4-484D-92CF-43114A61F608}" destId="{38A41BF1-133D-41FA-AA5C-EF701C1B2653}" srcOrd="0" destOrd="0" presId="urn:microsoft.com/office/officeart/2005/8/layout/vList2"/>
    <dgm:cxn modelId="{E79729A4-A301-4CA2-BE73-1A98DADFB783}" srcId="{B710B759-4105-4472-B69E-8CD9C7EA729E}" destId="{3EE67ADA-F35F-4DF5-8DE3-A5618262D839}" srcOrd="1" destOrd="0" parTransId="{9AF86791-8B25-4DFD-942E-3D80666927BD}" sibTransId="{1611C93F-F249-4AF1-AADD-1F5912D8BB42}"/>
    <dgm:cxn modelId="{E0BDC8AE-5CCD-41D8-8A61-E6BEEA7F0255}" srcId="{B710B759-4105-4472-B69E-8CD9C7EA729E}" destId="{A5DB5D98-E2D4-484D-92CF-43114A61F608}" srcOrd="0" destOrd="0" parTransId="{9268C6F8-6EBC-4FB3-A14D-F5CFB48BF819}" sibTransId="{5BA7F996-1EA7-45E6-A3B4-85B438F38C79}"/>
    <dgm:cxn modelId="{160764C7-2CC8-4E7F-B9AD-81B1EB3A7BE2}" srcId="{CAA712D7-7BEA-431A-A74A-8900623AEF76}" destId="{1C45025B-258C-4976-8A8C-04A52F1C2147}" srcOrd="1" destOrd="0" parTransId="{5F3D2AC3-F3EE-41A0-9857-DFFD5C96EFDD}" sibTransId="{B8AA830E-B2C8-4548-A887-C8787A5A2547}"/>
    <dgm:cxn modelId="{35EC0ED0-E293-492B-AEB9-E2E80A280A50}" srcId="{A85C4190-8313-442D-94B5-D7FBD13B7B95}" destId="{E0255FBF-886D-4779-AF28-DEF54FA6C650}" srcOrd="0" destOrd="0" parTransId="{6CB34FA8-FB42-432B-933A-29F7C6D0E9E1}" sibTransId="{A7D932BE-123F-4E5B-9976-3A3904CC8EF7}"/>
    <dgm:cxn modelId="{A3793EEB-1FCD-460C-AB1D-266A5DEEF39D}" srcId="{B710B759-4105-4472-B69E-8CD9C7EA729E}" destId="{A85C4190-8313-442D-94B5-D7FBD13B7B95}" srcOrd="2" destOrd="0" parTransId="{B96A3FED-FB3E-4CB9-B070-2A0C1422F306}" sibTransId="{7F3B7411-C0C9-425C-88EC-A64BEC3BF2DC}"/>
    <dgm:cxn modelId="{15A0D3ED-ABD5-42EF-BA76-116A756F54EE}" type="presOf" srcId="{53D39B5A-90D3-4FA9-A039-62F4A98A2E20}" destId="{1A458558-5DCB-4F5E-AFFA-070698793009}" srcOrd="0" destOrd="1" presId="urn:microsoft.com/office/officeart/2005/8/layout/vList2"/>
    <dgm:cxn modelId="{949562EF-722F-4D89-9642-B3889040DD0A}" type="presOf" srcId="{3E02CC72-5727-49A4-B6D9-FC7353C1978F}" destId="{1A458558-5DCB-4F5E-AFFA-070698793009}" srcOrd="0" destOrd="0" presId="urn:microsoft.com/office/officeart/2005/8/layout/vList2"/>
    <dgm:cxn modelId="{697647A4-116A-4006-BA13-F6DDD667B288}" type="presParOf" srcId="{B8D1C8A9-F68B-4ECB-A255-F45095A47F84}" destId="{38A41BF1-133D-41FA-AA5C-EF701C1B2653}" srcOrd="0" destOrd="0" presId="urn:microsoft.com/office/officeart/2005/8/layout/vList2"/>
    <dgm:cxn modelId="{5466E798-5ECE-4D1C-B369-3D2FD3DE6297}" type="presParOf" srcId="{B8D1C8A9-F68B-4ECB-A255-F45095A47F84}" destId="{85032543-73D2-4255-929F-4625F97204A4}" srcOrd="1" destOrd="0" presId="urn:microsoft.com/office/officeart/2005/8/layout/vList2"/>
    <dgm:cxn modelId="{3483AB46-B4C1-47C5-951C-14FEB7025BA1}" type="presParOf" srcId="{B8D1C8A9-F68B-4ECB-A255-F45095A47F84}" destId="{EB76AD10-8C1B-468C-B6D9-15EE9A8FEB13}" srcOrd="2" destOrd="0" presId="urn:microsoft.com/office/officeart/2005/8/layout/vList2"/>
    <dgm:cxn modelId="{940DE78E-323A-4279-ACD8-1BE98EC184D8}" type="presParOf" srcId="{B8D1C8A9-F68B-4ECB-A255-F45095A47F84}" destId="{1A458558-5DCB-4F5E-AFFA-070698793009}" srcOrd="3" destOrd="0" presId="urn:microsoft.com/office/officeart/2005/8/layout/vList2"/>
    <dgm:cxn modelId="{E7BAAF79-6E27-49FE-A1BA-366DF5808B8E}" type="presParOf" srcId="{B8D1C8A9-F68B-4ECB-A255-F45095A47F84}" destId="{EA541FA7-C049-46D8-BDC7-EF7AEE9F29EB}" srcOrd="4" destOrd="0" presId="urn:microsoft.com/office/officeart/2005/8/layout/vList2"/>
    <dgm:cxn modelId="{A2C1AC05-C537-4D8D-BBCD-B70AA2C59D7C}" type="presParOf" srcId="{B8D1C8A9-F68B-4ECB-A255-F45095A47F84}" destId="{9BAE8AB7-FC1F-4C5B-98E0-B0C11D84F010}" srcOrd="5" destOrd="0" presId="urn:microsoft.com/office/officeart/2005/8/layout/vList2"/>
    <dgm:cxn modelId="{311438CD-9BF8-4E53-A3A9-68D87478BD86}" type="presParOf" srcId="{B8D1C8A9-F68B-4ECB-A255-F45095A47F84}" destId="{79D58AF5-A440-4B95-8769-F4D3667CBA0A}" srcOrd="6" destOrd="0" presId="urn:microsoft.com/office/officeart/2005/8/layout/vList2"/>
    <dgm:cxn modelId="{1FD9746D-31E9-4D66-9D80-9710FE06209D}" type="presParOf" srcId="{B8D1C8A9-F68B-4ECB-A255-F45095A47F84}" destId="{26036473-DD9E-4F45-9444-37A6D8277DB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11AD1-2180-4454-80C4-0261C924DD7E}">
      <dsp:nvSpPr>
        <dsp:cNvPr id="0" name=""/>
        <dsp:cNvSpPr/>
      </dsp:nvSpPr>
      <dsp:spPr>
        <a:xfrm>
          <a:off x="5158696" y="864"/>
          <a:ext cx="1116600" cy="111660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Vytvoření projektového záměru</a:t>
          </a:r>
        </a:p>
      </dsp:txBody>
      <dsp:txXfrm>
        <a:off x="5322218" y="164386"/>
        <a:ext cx="789556" cy="789556"/>
      </dsp:txXfrm>
    </dsp:sp>
    <dsp:sp modelId="{08D62BA1-E3F3-473E-87EB-710044B02DE8}">
      <dsp:nvSpPr>
        <dsp:cNvPr id="0" name=""/>
        <dsp:cNvSpPr/>
      </dsp:nvSpPr>
      <dsp:spPr>
        <a:xfrm rot="1542857">
          <a:off x="6316049" y="730497"/>
          <a:ext cx="295991" cy="376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6320446" y="786603"/>
        <a:ext cx="207194" cy="226112"/>
      </dsp:txXfrm>
    </dsp:sp>
    <dsp:sp modelId="{5D798D2A-265E-4141-9253-A6156F531495}">
      <dsp:nvSpPr>
        <dsp:cNvPr id="0" name=""/>
        <dsp:cNvSpPr/>
      </dsp:nvSpPr>
      <dsp:spPr>
        <a:xfrm>
          <a:off x="6667886" y="727652"/>
          <a:ext cx="1116600" cy="1116600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Vhodná výzva</a:t>
          </a:r>
        </a:p>
      </dsp:txBody>
      <dsp:txXfrm>
        <a:off x="6831408" y="891174"/>
        <a:ext cx="789556" cy="789556"/>
      </dsp:txXfrm>
    </dsp:sp>
    <dsp:sp modelId="{82F3B105-E911-4F84-A3A1-8A5E2BE9CF99}">
      <dsp:nvSpPr>
        <dsp:cNvPr id="0" name=""/>
        <dsp:cNvSpPr/>
      </dsp:nvSpPr>
      <dsp:spPr>
        <a:xfrm rot="4628571">
          <a:off x="7262697" y="1905897"/>
          <a:ext cx="295991" cy="376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7297216" y="1937982"/>
        <a:ext cx="207194" cy="226112"/>
      </dsp:txXfrm>
    </dsp:sp>
    <dsp:sp modelId="{D7B10B8A-E45F-47AB-A6E1-814CF1431F80}">
      <dsp:nvSpPr>
        <dsp:cNvPr id="0" name=""/>
        <dsp:cNvSpPr/>
      </dsp:nvSpPr>
      <dsp:spPr>
        <a:xfrm>
          <a:off x="7040626" y="2360729"/>
          <a:ext cx="1116600" cy="111660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Žádost o podporu</a:t>
          </a:r>
        </a:p>
      </dsp:txBody>
      <dsp:txXfrm>
        <a:off x="7204148" y="2524251"/>
        <a:ext cx="789556" cy="789556"/>
      </dsp:txXfrm>
    </dsp:sp>
    <dsp:sp modelId="{657410CA-C81E-443B-87D8-464D0DD42B58}">
      <dsp:nvSpPr>
        <dsp:cNvPr id="0" name=""/>
        <dsp:cNvSpPr/>
      </dsp:nvSpPr>
      <dsp:spPr>
        <a:xfrm rot="7714286">
          <a:off x="6933958" y="3378867"/>
          <a:ext cx="295991" cy="376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 rot="10800000">
        <a:off x="7006039" y="3419525"/>
        <a:ext cx="207194" cy="226112"/>
      </dsp:txXfrm>
    </dsp:sp>
    <dsp:sp modelId="{1FF212B2-3907-4F20-AB8D-95CA95053F4A}">
      <dsp:nvSpPr>
        <dsp:cNvPr id="0" name=""/>
        <dsp:cNvSpPr/>
      </dsp:nvSpPr>
      <dsp:spPr>
        <a:xfrm>
          <a:off x="5996234" y="3670355"/>
          <a:ext cx="1116600" cy="1116600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Vydání </a:t>
          </a:r>
          <a:r>
            <a:rPr lang="cs-CZ" sz="1100" b="1" kern="1200" dirty="0" err="1"/>
            <a:t>RoPD</a:t>
          </a:r>
          <a:endParaRPr lang="cs-CZ" sz="1100" b="1" kern="1200" dirty="0"/>
        </a:p>
      </dsp:txBody>
      <dsp:txXfrm>
        <a:off x="6159756" y="3833877"/>
        <a:ext cx="789556" cy="789556"/>
      </dsp:txXfrm>
    </dsp:sp>
    <dsp:sp modelId="{3ADDE536-B43B-4B6A-88F4-19A0C1366944}">
      <dsp:nvSpPr>
        <dsp:cNvPr id="0" name=""/>
        <dsp:cNvSpPr/>
      </dsp:nvSpPr>
      <dsp:spPr>
        <a:xfrm rot="10800000">
          <a:off x="5577378" y="4040229"/>
          <a:ext cx="295991" cy="376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 rot="10800000">
        <a:off x="5666175" y="4115599"/>
        <a:ext cx="207194" cy="226112"/>
      </dsp:txXfrm>
    </dsp:sp>
    <dsp:sp modelId="{08E53EE0-0DA1-4F55-A09C-5464353B8372}">
      <dsp:nvSpPr>
        <dsp:cNvPr id="0" name=""/>
        <dsp:cNvSpPr/>
      </dsp:nvSpPr>
      <dsp:spPr>
        <a:xfrm>
          <a:off x="4321158" y="3670355"/>
          <a:ext cx="1116600" cy="1116600"/>
        </a:xfrm>
        <a:prstGeom prst="ellipse">
          <a:avLst/>
        </a:prstGeom>
        <a:solidFill>
          <a:schemeClr val="accent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Realizace projektu</a:t>
          </a:r>
        </a:p>
      </dsp:txBody>
      <dsp:txXfrm>
        <a:off x="4484680" y="3833877"/>
        <a:ext cx="789556" cy="789556"/>
      </dsp:txXfrm>
    </dsp:sp>
    <dsp:sp modelId="{C870995A-2C42-4AC4-8A2D-4BB47219118D}">
      <dsp:nvSpPr>
        <dsp:cNvPr id="0" name=""/>
        <dsp:cNvSpPr/>
      </dsp:nvSpPr>
      <dsp:spPr>
        <a:xfrm rot="13885714">
          <a:off x="4214490" y="3391966"/>
          <a:ext cx="295991" cy="376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 rot="10800000">
        <a:off x="4286571" y="3502048"/>
        <a:ext cx="207194" cy="226112"/>
      </dsp:txXfrm>
    </dsp:sp>
    <dsp:sp modelId="{20B46A8E-BFEC-455F-A60E-0A85A46D9A26}">
      <dsp:nvSpPr>
        <dsp:cNvPr id="0" name=""/>
        <dsp:cNvSpPr/>
      </dsp:nvSpPr>
      <dsp:spPr>
        <a:xfrm>
          <a:off x="3276766" y="2360729"/>
          <a:ext cx="1116600" cy="111660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Žádost o platbu</a:t>
          </a:r>
        </a:p>
      </dsp:txBody>
      <dsp:txXfrm>
        <a:off x="3440288" y="2524251"/>
        <a:ext cx="789556" cy="789556"/>
      </dsp:txXfrm>
    </dsp:sp>
    <dsp:sp modelId="{D8FE7A8B-C368-4B7E-8A00-F47C4E565A3F}">
      <dsp:nvSpPr>
        <dsp:cNvPr id="0" name=""/>
        <dsp:cNvSpPr/>
      </dsp:nvSpPr>
      <dsp:spPr>
        <a:xfrm rot="16971429">
          <a:off x="3871577" y="1922231"/>
          <a:ext cx="295991" cy="376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3906096" y="2040886"/>
        <a:ext cx="207194" cy="226112"/>
      </dsp:txXfrm>
    </dsp:sp>
    <dsp:sp modelId="{11481DA0-46EE-4442-8562-9EB15D497BD2}">
      <dsp:nvSpPr>
        <dsp:cNvPr id="0" name=""/>
        <dsp:cNvSpPr/>
      </dsp:nvSpPr>
      <dsp:spPr>
        <a:xfrm>
          <a:off x="3649506" y="727652"/>
          <a:ext cx="1116600" cy="1116600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Udržitelnost projektu </a:t>
          </a:r>
        </a:p>
      </dsp:txBody>
      <dsp:txXfrm>
        <a:off x="3813028" y="891174"/>
        <a:ext cx="789556" cy="789556"/>
      </dsp:txXfrm>
    </dsp:sp>
    <dsp:sp modelId="{DF6146BD-96C1-45FD-B0CD-20C7791472B5}">
      <dsp:nvSpPr>
        <dsp:cNvPr id="0" name=""/>
        <dsp:cNvSpPr/>
      </dsp:nvSpPr>
      <dsp:spPr>
        <a:xfrm rot="19554130" flipH="1">
          <a:off x="4334984" y="3513107"/>
          <a:ext cx="48385" cy="163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4348251" y="3541690"/>
        <a:ext cx="33870" cy="97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41BF1-133D-41FA-AA5C-EF701C1B2653}">
      <dsp:nvSpPr>
        <dsp:cNvPr id="0" name=""/>
        <dsp:cNvSpPr/>
      </dsp:nvSpPr>
      <dsp:spPr>
        <a:xfrm>
          <a:off x="0" y="0"/>
          <a:ext cx="11063672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NESOULAD S PRAVIDLY OP TAK - NESPLNĚNÍ ZÁKLADNÍCH PODMÍNEK VÝZVY: </a:t>
          </a:r>
          <a:endParaRPr lang="cs-CZ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84" y="31984"/>
        <a:ext cx="10999704" cy="591232"/>
      </dsp:txXfrm>
    </dsp:sp>
    <dsp:sp modelId="{EB76AD10-8C1B-468C-B6D9-15EE9A8FEB13}">
      <dsp:nvSpPr>
        <dsp:cNvPr id="0" name=""/>
        <dsp:cNvSpPr/>
      </dsp:nvSpPr>
      <dsp:spPr>
        <a:xfrm>
          <a:off x="0" y="757844"/>
          <a:ext cx="11063672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❌ </a:t>
          </a:r>
          <a:r>
            <a:rPr lang="cs-CZ" sz="2000" b="1" kern="1200" dirty="0"/>
            <a:t>Chyba:</a:t>
          </a:r>
          <a:endParaRPr lang="cs-CZ" sz="2100" kern="1200" dirty="0"/>
        </a:p>
      </dsp:txBody>
      <dsp:txXfrm>
        <a:off x="31984" y="789828"/>
        <a:ext cx="10999704" cy="591232"/>
      </dsp:txXfrm>
    </dsp:sp>
    <dsp:sp modelId="{1A458558-5DCB-4F5E-AFFA-070698793009}">
      <dsp:nvSpPr>
        <dsp:cNvPr id="0" name=""/>
        <dsp:cNvSpPr/>
      </dsp:nvSpPr>
      <dsp:spPr>
        <a:xfrm>
          <a:off x="0" y="1413044"/>
          <a:ext cx="11063672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7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Žadatel </a:t>
          </a:r>
          <a:r>
            <a:rPr lang="cs-CZ" sz="1400" b="1" kern="1200" dirty="0"/>
            <a:t>nesplňuje podmínky programu </a:t>
          </a:r>
          <a:r>
            <a:rPr lang="cs-CZ" sz="1400" kern="1200" dirty="0"/>
            <a:t>(např. nesprávný právní status, nevhodný záměr)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Projekt není v souladu s podporovanými aktivitami nebo se vztahuje k nepodporovanému území</a:t>
          </a:r>
          <a:endParaRPr lang="cs-CZ" sz="1600" kern="1200" dirty="0"/>
        </a:p>
      </dsp:txBody>
      <dsp:txXfrm>
        <a:off x="0" y="1413044"/>
        <a:ext cx="11063672" cy="579600"/>
      </dsp:txXfrm>
    </dsp:sp>
    <dsp:sp modelId="{EA541FA7-C049-46D8-BDC7-EF7AEE9F29EB}">
      <dsp:nvSpPr>
        <dsp:cNvPr id="0" name=""/>
        <dsp:cNvSpPr/>
      </dsp:nvSpPr>
      <dsp:spPr>
        <a:xfrm>
          <a:off x="0" y="2102982"/>
          <a:ext cx="11063672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🔴 </a:t>
          </a:r>
          <a:r>
            <a:rPr lang="cs-CZ" sz="2000" b="1" kern="1200" dirty="0"/>
            <a:t>Důsledek:</a:t>
          </a:r>
          <a:endParaRPr lang="cs-CZ" sz="2100" kern="1200" dirty="0"/>
        </a:p>
      </dsp:txBody>
      <dsp:txXfrm>
        <a:off x="31984" y="2134966"/>
        <a:ext cx="10999704" cy="591232"/>
      </dsp:txXfrm>
    </dsp:sp>
    <dsp:sp modelId="{9BAE8AB7-FC1F-4C5B-98E0-B0C11D84F010}">
      <dsp:nvSpPr>
        <dsp:cNvPr id="0" name=""/>
        <dsp:cNvSpPr/>
      </dsp:nvSpPr>
      <dsp:spPr>
        <a:xfrm>
          <a:off x="0" y="2791798"/>
          <a:ext cx="11063672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7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Zamítnutí žádosti hned v administrativní kontrole.</a:t>
          </a:r>
        </a:p>
      </dsp:txBody>
      <dsp:txXfrm>
        <a:off x="0" y="2791798"/>
        <a:ext cx="11063672" cy="579600"/>
      </dsp:txXfrm>
    </dsp:sp>
    <dsp:sp modelId="{79D58AF5-A440-4B95-8769-F4D3667CBA0A}">
      <dsp:nvSpPr>
        <dsp:cNvPr id="0" name=""/>
        <dsp:cNvSpPr/>
      </dsp:nvSpPr>
      <dsp:spPr>
        <a:xfrm>
          <a:off x="0" y="3227444"/>
          <a:ext cx="11063672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✅ </a:t>
          </a:r>
          <a:r>
            <a:rPr lang="cs-CZ" sz="2000" b="1" kern="1200" dirty="0"/>
            <a:t>Jak se vyhnout této chybě?</a:t>
          </a:r>
          <a:endParaRPr lang="cs-CZ" sz="2100" kern="1200" dirty="0"/>
        </a:p>
      </dsp:txBody>
      <dsp:txXfrm>
        <a:off x="31984" y="3259428"/>
        <a:ext cx="10999704" cy="591232"/>
      </dsp:txXfrm>
    </dsp:sp>
    <dsp:sp modelId="{26036473-DD9E-4F45-9444-37A6D8277DB2}">
      <dsp:nvSpPr>
        <dsp:cNvPr id="0" name=""/>
        <dsp:cNvSpPr/>
      </dsp:nvSpPr>
      <dsp:spPr>
        <a:xfrm>
          <a:off x="0" y="3882644"/>
          <a:ext cx="11063672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7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Před podáním žádosti </a:t>
          </a:r>
          <a:r>
            <a:rPr lang="cs-CZ" sz="1400" b="1" kern="1200" dirty="0"/>
            <a:t>pečlivě nastudovat podmínky výzvy</a:t>
          </a:r>
          <a:r>
            <a:rPr lang="cs-CZ" sz="1400" kern="1200" dirty="0"/>
            <a:t> a ověřit, zda projekt splňuje kritéria.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Konzultovat záměr s kompetentními osobami </a:t>
          </a:r>
        </a:p>
      </dsp:txBody>
      <dsp:txXfrm>
        <a:off x="0" y="3882644"/>
        <a:ext cx="11063672" cy="57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41BF1-133D-41FA-AA5C-EF701C1B2653}">
      <dsp:nvSpPr>
        <dsp:cNvPr id="0" name=""/>
        <dsp:cNvSpPr/>
      </dsp:nvSpPr>
      <dsp:spPr>
        <a:xfrm>
          <a:off x="0" y="17173"/>
          <a:ext cx="11081222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CHYBY V ROZPOČTU A ZPŮSOBILOSTI VÝDAJŮ</a:t>
          </a:r>
          <a:endParaRPr lang="cs-CZ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57" y="47330"/>
        <a:ext cx="11020908" cy="557446"/>
      </dsp:txXfrm>
    </dsp:sp>
    <dsp:sp modelId="{EB76AD10-8C1B-468C-B6D9-15EE9A8FEB13}">
      <dsp:nvSpPr>
        <dsp:cNvPr id="0" name=""/>
        <dsp:cNvSpPr/>
      </dsp:nvSpPr>
      <dsp:spPr>
        <a:xfrm>
          <a:off x="0" y="729973"/>
          <a:ext cx="11081222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❌ </a:t>
          </a:r>
          <a:r>
            <a:rPr lang="cs-CZ" sz="2000" b="1" kern="1200" dirty="0"/>
            <a:t>Chyba:</a:t>
          </a:r>
          <a:endParaRPr lang="cs-CZ" sz="2100" kern="1200" dirty="0"/>
        </a:p>
      </dsp:txBody>
      <dsp:txXfrm>
        <a:off x="30157" y="760130"/>
        <a:ext cx="11020908" cy="557446"/>
      </dsp:txXfrm>
    </dsp:sp>
    <dsp:sp modelId="{1A458558-5DCB-4F5E-AFFA-070698793009}">
      <dsp:nvSpPr>
        <dsp:cNvPr id="0" name=""/>
        <dsp:cNvSpPr/>
      </dsp:nvSpPr>
      <dsp:spPr>
        <a:xfrm>
          <a:off x="0" y="1347733"/>
          <a:ext cx="11081222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82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1" kern="1200" dirty="0"/>
            <a:t>Nadhodnocení </a:t>
          </a:r>
          <a:r>
            <a:rPr lang="cs-CZ" sz="1400" b="0" kern="1200" dirty="0"/>
            <a:t>nebo</a:t>
          </a:r>
          <a:r>
            <a:rPr lang="cs-CZ" sz="1400" b="1" kern="1200" dirty="0"/>
            <a:t> podhodnocení </a:t>
          </a:r>
          <a:r>
            <a:rPr lang="cs-CZ" sz="1400" b="0" kern="1200" dirty="0"/>
            <a:t>rozpočtu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Zařazení </a:t>
          </a:r>
          <a:r>
            <a:rPr lang="cs-CZ" sz="1400" b="1" kern="1200" dirty="0"/>
            <a:t>nezpůsobilých výdajů</a:t>
          </a:r>
          <a:endParaRPr lang="cs-CZ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Výdaje nesplňují princip hospodárnosti a efektivity.</a:t>
          </a:r>
          <a:endParaRPr lang="cs-CZ" sz="1600" kern="1200" dirty="0"/>
        </a:p>
      </dsp:txBody>
      <dsp:txXfrm>
        <a:off x="0" y="1347733"/>
        <a:ext cx="11081222" cy="785565"/>
      </dsp:txXfrm>
    </dsp:sp>
    <dsp:sp modelId="{EA541FA7-C049-46D8-BDC7-EF7AEE9F29EB}">
      <dsp:nvSpPr>
        <dsp:cNvPr id="0" name=""/>
        <dsp:cNvSpPr/>
      </dsp:nvSpPr>
      <dsp:spPr>
        <a:xfrm>
          <a:off x="0" y="2133298"/>
          <a:ext cx="11081222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🔴 </a:t>
          </a:r>
          <a:r>
            <a:rPr lang="cs-CZ" sz="2000" b="1" kern="1200"/>
            <a:t>Důsledek:</a:t>
          </a:r>
          <a:endParaRPr lang="cs-CZ" sz="2100" kern="1200" dirty="0"/>
        </a:p>
      </dsp:txBody>
      <dsp:txXfrm>
        <a:off x="30157" y="2163455"/>
        <a:ext cx="11020908" cy="557446"/>
      </dsp:txXfrm>
    </dsp:sp>
    <dsp:sp modelId="{9BAE8AB7-FC1F-4C5B-98E0-B0C11D84F010}">
      <dsp:nvSpPr>
        <dsp:cNvPr id="0" name=""/>
        <dsp:cNvSpPr/>
      </dsp:nvSpPr>
      <dsp:spPr>
        <a:xfrm>
          <a:off x="0" y="2751058"/>
          <a:ext cx="11081222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82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Odebrání nezpůsobilých nákladů → nižší dotace.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V krajním případě zamítnutí žádosti</a:t>
          </a:r>
        </a:p>
      </dsp:txBody>
      <dsp:txXfrm>
        <a:off x="0" y="2751058"/>
        <a:ext cx="11081222" cy="546480"/>
      </dsp:txXfrm>
    </dsp:sp>
    <dsp:sp modelId="{79D58AF5-A440-4B95-8769-F4D3667CBA0A}">
      <dsp:nvSpPr>
        <dsp:cNvPr id="0" name=""/>
        <dsp:cNvSpPr/>
      </dsp:nvSpPr>
      <dsp:spPr>
        <a:xfrm>
          <a:off x="0" y="3297538"/>
          <a:ext cx="11081222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✅ </a:t>
          </a:r>
          <a:r>
            <a:rPr lang="cs-CZ" sz="2000" b="1" kern="1200"/>
            <a:t>Jak se vyhnout této chybě?</a:t>
          </a:r>
          <a:endParaRPr lang="cs-CZ" sz="2100" kern="1200" dirty="0"/>
        </a:p>
      </dsp:txBody>
      <dsp:txXfrm>
        <a:off x="30157" y="3327695"/>
        <a:ext cx="11020908" cy="557446"/>
      </dsp:txXfrm>
    </dsp:sp>
    <dsp:sp modelId="{26036473-DD9E-4F45-9444-37A6D8277DB2}">
      <dsp:nvSpPr>
        <dsp:cNvPr id="0" name=""/>
        <dsp:cNvSpPr/>
      </dsp:nvSpPr>
      <dsp:spPr>
        <a:xfrm>
          <a:off x="0" y="3915298"/>
          <a:ext cx="11081222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82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Ověřit, zda jsou všechny položky v </a:t>
          </a:r>
          <a:r>
            <a:rPr lang="cs-CZ" sz="1400" b="1" kern="1200" dirty="0"/>
            <a:t>souladu s pravidly výzvy</a:t>
          </a:r>
          <a:r>
            <a:rPr lang="cs-CZ" sz="1400" kern="1200" dirty="0"/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Přiložit cenové nabídky a průzkum trhu k odůvodnění nákladů.</a:t>
          </a:r>
        </a:p>
      </dsp:txBody>
      <dsp:txXfrm>
        <a:off x="0" y="3915298"/>
        <a:ext cx="11081222" cy="546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41BF1-133D-41FA-AA5C-EF701C1B2653}">
      <dsp:nvSpPr>
        <dsp:cNvPr id="0" name=""/>
        <dsp:cNvSpPr/>
      </dsp:nvSpPr>
      <dsp:spPr>
        <a:xfrm>
          <a:off x="0" y="16762"/>
          <a:ext cx="1103947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FORMÁLNÍ CHYBY V ŽÁDOSTI O PODPORU</a:t>
          </a:r>
          <a:endParaRPr lang="cs-CZ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57" y="46919"/>
        <a:ext cx="10979161" cy="557446"/>
      </dsp:txXfrm>
    </dsp:sp>
    <dsp:sp modelId="{EB76AD10-8C1B-468C-B6D9-15EE9A8FEB13}">
      <dsp:nvSpPr>
        <dsp:cNvPr id="0" name=""/>
        <dsp:cNvSpPr/>
      </dsp:nvSpPr>
      <dsp:spPr>
        <a:xfrm>
          <a:off x="0" y="729562"/>
          <a:ext cx="1103947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❌ </a:t>
          </a:r>
          <a:r>
            <a:rPr lang="cs-CZ" sz="2000" b="1" kern="1200" dirty="0"/>
            <a:t>Chyba:</a:t>
          </a:r>
          <a:endParaRPr lang="cs-CZ" sz="2100" kern="1200" dirty="0"/>
        </a:p>
      </dsp:txBody>
      <dsp:txXfrm>
        <a:off x="30157" y="759719"/>
        <a:ext cx="10979161" cy="557446"/>
      </dsp:txXfrm>
    </dsp:sp>
    <dsp:sp modelId="{1A458558-5DCB-4F5E-AFFA-070698793009}">
      <dsp:nvSpPr>
        <dsp:cNvPr id="0" name=""/>
        <dsp:cNvSpPr/>
      </dsp:nvSpPr>
      <dsp:spPr>
        <a:xfrm>
          <a:off x="0" y="1347322"/>
          <a:ext cx="11039475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1" kern="1200" dirty="0"/>
            <a:t>Neúplně</a:t>
          </a:r>
          <a:r>
            <a:rPr lang="cs-CZ" sz="1400" kern="1200" dirty="0"/>
            <a:t> nebo </a:t>
          </a:r>
          <a:r>
            <a:rPr lang="cs-CZ" sz="1400" b="1" kern="1200" dirty="0"/>
            <a:t>chybně</a:t>
          </a:r>
          <a:r>
            <a:rPr lang="cs-CZ" sz="1400" kern="1200" dirty="0"/>
            <a:t> vyplněná žádost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Nedoložení </a:t>
          </a:r>
          <a:r>
            <a:rPr lang="cs-CZ" sz="1400" b="1" kern="1200" dirty="0"/>
            <a:t>povinných příloh </a:t>
          </a:r>
          <a:r>
            <a:rPr lang="cs-CZ" sz="1400" kern="1200" dirty="0"/>
            <a:t>nebo chybný formát dokumentů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1" kern="1200" dirty="0"/>
            <a:t>Nesplnění</a:t>
          </a:r>
          <a:r>
            <a:rPr lang="cs-CZ" sz="1400" kern="1200" dirty="0"/>
            <a:t> nenapravitelných </a:t>
          </a:r>
          <a:r>
            <a:rPr lang="cs-CZ" sz="1400" b="1" kern="1200" dirty="0"/>
            <a:t>kritérií</a:t>
          </a:r>
          <a:r>
            <a:rPr lang="cs-CZ" sz="1400" kern="1200" dirty="0"/>
            <a:t> (zápis do registru skutečných majitelů, oprávnění k jednání)</a:t>
          </a:r>
        </a:p>
      </dsp:txBody>
      <dsp:txXfrm>
        <a:off x="0" y="1347322"/>
        <a:ext cx="11039475" cy="785565"/>
      </dsp:txXfrm>
    </dsp:sp>
    <dsp:sp modelId="{EA541FA7-C049-46D8-BDC7-EF7AEE9F29EB}">
      <dsp:nvSpPr>
        <dsp:cNvPr id="0" name=""/>
        <dsp:cNvSpPr/>
      </dsp:nvSpPr>
      <dsp:spPr>
        <a:xfrm>
          <a:off x="0" y="2132887"/>
          <a:ext cx="1103947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🔴 </a:t>
          </a:r>
          <a:r>
            <a:rPr lang="cs-CZ" sz="2000" b="1" kern="1200"/>
            <a:t>Důsledek:</a:t>
          </a:r>
          <a:endParaRPr lang="cs-CZ" sz="2100" kern="1200" dirty="0"/>
        </a:p>
      </dsp:txBody>
      <dsp:txXfrm>
        <a:off x="30157" y="2163044"/>
        <a:ext cx="10979161" cy="557446"/>
      </dsp:txXfrm>
    </dsp:sp>
    <dsp:sp modelId="{9BAE8AB7-FC1F-4C5B-98E0-B0C11D84F010}">
      <dsp:nvSpPr>
        <dsp:cNvPr id="0" name=""/>
        <dsp:cNvSpPr/>
      </dsp:nvSpPr>
      <dsp:spPr>
        <a:xfrm>
          <a:off x="0" y="2750647"/>
          <a:ext cx="11039475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Požadavek na doplnění chyb a nesrovnalostí ve lhůtě 8 pracovních dní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V krajním případě zamítnutí žádosti</a:t>
          </a:r>
        </a:p>
      </dsp:txBody>
      <dsp:txXfrm>
        <a:off x="0" y="2750647"/>
        <a:ext cx="11039475" cy="546480"/>
      </dsp:txXfrm>
    </dsp:sp>
    <dsp:sp modelId="{79D58AF5-A440-4B95-8769-F4D3667CBA0A}">
      <dsp:nvSpPr>
        <dsp:cNvPr id="0" name=""/>
        <dsp:cNvSpPr/>
      </dsp:nvSpPr>
      <dsp:spPr>
        <a:xfrm>
          <a:off x="0" y="3297127"/>
          <a:ext cx="1103947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✅ </a:t>
          </a:r>
          <a:r>
            <a:rPr lang="cs-CZ" sz="2000" b="1" kern="1200"/>
            <a:t>Jak se vyhnout této chybě?</a:t>
          </a:r>
          <a:endParaRPr lang="cs-CZ" sz="2100" kern="1200" dirty="0"/>
        </a:p>
      </dsp:txBody>
      <dsp:txXfrm>
        <a:off x="30157" y="3327284"/>
        <a:ext cx="10979161" cy="557446"/>
      </dsp:txXfrm>
    </dsp:sp>
    <dsp:sp modelId="{26036473-DD9E-4F45-9444-37A6D8277DB2}">
      <dsp:nvSpPr>
        <dsp:cNvPr id="0" name=""/>
        <dsp:cNvSpPr/>
      </dsp:nvSpPr>
      <dsp:spPr>
        <a:xfrm>
          <a:off x="0" y="3914887"/>
          <a:ext cx="11039475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Používat výhradně aktuální verze dokumentů zveřejněných ŘO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Postupovat dle příruček pro podání žádosti o podporu</a:t>
          </a:r>
        </a:p>
      </dsp:txBody>
      <dsp:txXfrm>
        <a:off x="0" y="3914887"/>
        <a:ext cx="11039475" cy="546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41BF1-133D-41FA-AA5C-EF701C1B2653}">
      <dsp:nvSpPr>
        <dsp:cNvPr id="0" name=""/>
        <dsp:cNvSpPr/>
      </dsp:nvSpPr>
      <dsp:spPr>
        <a:xfrm>
          <a:off x="0" y="16762"/>
          <a:ext cx="1103947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PROHLÁŠENÍ K VELIKOSTI PODNIKU </a:t>
          </a:r>
          <a:endParaRPr lang="cs-CZ" sz="2000" kern="1200" dirty="0"/>
        </a:p>
      </dsp:txBody>
      <dsp:txXfrm>
        <a:off x="30157" y="46919"/>
        <a:ext cx="10979161" cy="557446"/>
      </dsp:txXfrm>
    </dsp:sp>
    <dsp:sp modelId="{EB76AD10-8C1B-468C-B6D9-15EE9A8FEB13}">
      <dsp:nvSpPr>
        <dsp:cNvPr id="0" name=""/>
        <dsp:cNvSpPr/>
      </dsp:nvSpPr>
      <dsp:spPr>
        <a:xfrm>
          <a:off x="0" y="729562"/>
          <a:ext cx="1103947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❌ </a:t>
          </a:r>
          <a:r>
            <a:rPr lang="cs-CZ" sz="2000" b="1" kern="1200" dirty="0"/>
            <a:t>Chyba:</a:t>
          </a:r>
          <a:endParaRPr lang="cs-CZ" sz="2100" kern="1200" dirty="0"/>
        </a:p>
      </dsp:txBody>
      <dsp:txXfrm>
        <a:off x="30157" y="759719"/>
        <a:ext cx="10979161" cy="557446"/>
      </dsp:txXfrm>
    </dsp:sp>
    <dsp:sp modelId="{1A458558-5DCB-4F5E-AFFA-070698793009}">
      <dsp:nvSpPr>
        <dsp:cNvPr id="0" name=""/>
        <dsp:cNvSpPr/>
      </dsp:nvSpPr>
      <dsp:spPr>
        <a:xfrm>
          <a:off x="0" y="1347322"/>
          <a:ext cx="11039475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Nesprávné určení </a:t>
          </a:r>
          <a:r>
            <a:rPr lang="cs-CZ" sz="1400" b="1" kern="1200" dirty="0"/>
            <a:t>propojených a partnerských podniků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Nesprávné vyplnění </a:t>
          </a:r>
          <a:r>
            <a:rPr lang="cs-CZ" sz="1400" b="1" kern="1200" dirty="0"/>
            <a:t>finančních údajů a počtu zaměstnanců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1" kern="1200" dirty="0"/>
            <a:t>Podcenění vlivu </a:t>
          </a:r>
          <a:r>
            <a:rPr lang="cs-CZ" sz="1400" kern="1200" dirty="0"/>
            <a:t>propojených osob (rodinné vazby, holdingy, propojení do zahraničí aj.)</a:t>
          </a:r>
          <a:endParaRPr lang="cs-CZ" sz="1700" kern="1200" dirty="0"/>
        </a:p>
      </dsp:txBody>
      <dsp:txXfrm>
        <a:off x="0" y="1347322"/>
        <a:ext cx="11039475" cy="785565"/>
      </dsp:txXfrm>
    </dsp:sp>
    <dsp:sp modelId="{EA541FA7-C049-46D8-BDC7-EF7AEE9F29EB}">
      <dsp:nvSpPr>
        <dsp:cNvPr id="0" name=""/>
        <dsp:cNvSpPr/>
      </dsp:nvSpPr>
      <dsp:spPr>
        <a:xfrm>
          <a:off x="0" y="2132887"/>
          <a:ext cx="1103947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🔴 </a:t>
          </a:r>
          <a:r>
            <a:rPr lang="cs-CZ" sz="2000" b="1" kern="1200" dirty="0"/>
            <a:t>Důsledek:</a:t>
          </a:r>
          <a:endParaRPr lang="cs-CZ" sz="2100" kern="1200" dirty="0"/>
        </a:p>
      </dsp:txBody>
      <dsp:txXfrm>
        <a:off x="30157" y="2163044"/>
        <a:ext cx="10979161" cy="557446"/>
      </dsp:txXfrm>
    </dsp:sp>
    <dsp:sp modelId="{9BAE8AB7-FC1F-4C5B-98E0-B0C11D84F010}">
      <dsp:nvSpPr>
        <dsp:cNvPr id="0" name=""/>
        <dsp:cNvSpPr/>
      </dsp:nvSpPr>
      <dsp:spPr>
        <a:xfrm>
          <a:off x="0" y="2750647"/>
          <a:ext cx="11039475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Chybné určení velikosti podniku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Snížení podpory a v krajním případě zamítnutí žádosti – nevydání RoPD</a:t>
          </a:r>
        </a:p>
      </dsp:txBody>
      <dsp:txXfrm>
        <a:off x="0" y="2750647"/>
        <a:ext cx="11039475" cy="546480"/>
      </dsp:txXfrm>
    </dsp:sp>
    <dsp:sp modelId="{79D58AF5-A440-4B95-8769-F4D3667CBA0A}">
      <dsp:nvSpPr>
        <dsp:cNvPr id="0" name=""/>
        <dsp:cNvSpPr/>
      </dsp:nvSpPr>
      <dsp:spPr>
        <a:xfrm>
          <a:off x="0" y="3297127"/>
          <a:ext cx="1103947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✅ </a:t>
          </a:r>
          <a:r>
            <a:rPr lang="cs-CZ" sz="2000" b="1" kern="1200" dirty="0"/>
            <a:t>Jak se vyhnout této chybě?</a:t>
          </a:r>
          <a:endParaRPr lang="cs-CZ" sz="2100" kern="1200" dirty="0"/>
        </a:p>
      </dsp:txBody>
      <dsp:txXfrm>
        <a:off x="30157" y="3327284"/>
        <a:ext cx="10979161" cy="557446"/>
      </dsp:txXfrm>
    </dsp:sp>
    <dsp:sp modelId="{26036473-DD9E-4F45-9444-37A6D8277DB2}">
      <dsp:nvSpPr>
        <dsp:cNvPr id="0" name=""/>
        <dsp:cNvSpPr/>
      </dsp:nvSpPr>
      <dsp:spPr>
        <a:xfrm>
          <a:off x="0" y="3914887"/>
          <a:ext cx="11039475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Důkladně analyzovat vlastnickou strukturu a vazby na jiné subjekty, rodinné vazby atd.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Připravit včas všechny povinně dokládané přílohy (Účetní závěrky, daňová přiznání, přehledy zaměstnanců)</a:t>
          </a:r>
        </a:p>
      </dsp:txBody>
      <dsp:txXfrm>
        <a:off x="0" y="3914887"/>
        <a:ext cx="11039475" cy="546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41BF1-133D-41FA-AA5C-EF701C1B2653}">
      <dsp:nvSpPr>
        <dsp:cNvPr id="0" name=""/>
        <dsp:cNvSpPr/>
      </dsp:nvSpPr>
      <dsp:spPr>
        <a:xfrm>
          <a:off x="0" y="0"/>
          <a:ext cx="11039475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CHYBY V ZADÁVACÍM NEBO VÝBĚROVÉM ŘÍZENÍ</a:t>
          </a:r>
        </a:p>
      </dsp:txBody>
      <dsp:txXfrm>
        <a:off x="28329" y="28329"/>
        <a:ext cx="10982817" cy="523662"/>
      </dsp:txXfrm>
    </dsp:sp>
    <dsp:sp modelId="{EB76AD10-8C1B-468C-B6D9-15EE9A8FEB13}">
      <dsp:nvSpPr>
        <dsp:cNvPr id="0" name=""/>
        <dsp:cNvSpPr/>
      </dsp:nvSpPr>
      <dsp:spPr>
        <a:xfrm>
          <a:off x="0" y="705062"/>
          <a:ext cx="11039475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❌ </a:t>
          </a:r>
          <a:r>
            <a:rPr lang="cs-CZ" sz="2000" b="1" kern="1200" dirty="0"/>
            <a:t>Chyba:</a:t>
          </a:r>
          <a:endParaRPr lang="cs-CZ" sz="2100" kern="1200" dirty="0"/>
        </a:p>
      </dsp:txBody>
      <dsp:txXfrm>
        <a:off x="28329" y="733391"/>
        <a:ext cx="10982817" cy="523662"/>
      </dsp:txXfrm>
    </dsp:sp>
    <dsp:sp modelId="{1A458558-5DCB-4F5E-AFFA-070698793009}">
      <dsp:nvSpPr>
        <dsp:cNvPr id="0" name=""/>
        <dsp:cNvSpPr/>
      </dsp:nvSpPr>
      <dsp:spPr>
        <a:xfrm>
          <a:off x="0" y="1285382"/>
          <a:ext cx="11039475" cy="78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1" kern="1200" dirty="0"/>
            <a:t>Nedodržení pravidel</a:t>
          </a:r>
          <a:r>
            <a:rPr lang="cs-CZ" sz="1400" kern="1200" dirty="0"/>
            <a:t> pro VŘ (Pravidla pro výběr dodavatele x Postup dle ZZVZ)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Umělé rozdělení zakázek, diskriminační podmínky, chybně zvolená hodnotící kritéria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Uzavření smlouvy před podáním </a:t>
          </a:r>
          <a:r>
            <a:rPr lang="cs-CZ" sz="1400" kern="1200" dirty="0" err="1"/>
            <a:t>ŽoP</a:t>
          </a:r>
          <a:r>
            <a:rPr lang="cs-CZ" sz="1400" kern="1200" dirty="0"/>
            <a:t>, nezohlednění střetu zájmů, neuchování dokumentace k VŘ</a:t>
          </a:r>
          <a:endParaRPr lang="cs-CZ" sz="1300" kern="1200" dirty="0"/>
        </a:p>
      </dsp:txBody>
      <dsp:txXfrm>
        <a:off x="0" y="1285382"/>
        <a:ext cx="11039475" cy="786082"/>
      </dsp:txXfrm>
    </dsp:sp>
    <dsp:sp modelId="{EA541FA7-C049-46D8-BDC7-EF7AEE9F29EB}">
      <dsp:nvSpPr>
        <dsp:cNvPr id="0" name=""/>
        <dsp:cNvSpPr/>
      </dsp:nvSpPr>
      <dsp:spPr>
        <a:xfrm>
          <a:off x="0" y="2071465"/>
          <a:ext cx="11039475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🔴 </a:t>
          </a:r>
          <a:r>
            <a:rPr lang="cs-CZ" sz="2000" b="1" kern="1200" dirty="0"/>
            <a:t>Důsledek:</a:t>
          </a:r>
          <a:endParaRPr lang="cs-CZ" sz="2100" kern="1200" dirty="0"/>
        </a:p>
      </dsp:txBody>
      <dsp:txXfrm>
        <a:off x="28329" y="2099794"/>
        <a:ext cx="10982817" cy="523662"/>
      </dsp:txXfrm>
    </dsp:sp>
    <dsp:sp modelId="{9BAE8AB7-FC1F-4C5B-98E0-B0C11D84F010}">
      <dsp:nvSpPr>
        <dsp:cNvPr id="0" name=""/>
        <dsp:cNvSpPr/>
      </dsp:nvSpPr>
      <dsp:spPr>
        <a:xfrm>
          <a:off x="0" y="2651785"/>
          <a:ext cx="11039475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Krácení dotace dle sankcí stanovených ŘO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V případě závažného pochybení až 100% krácení dotace </a:t>
          </a:r>
          <a:endParaRPr lang="cs-CZ" sz="1200" kern="1200" dirty="0"/>
        </a:p>
      </dsp:txBody>
      <dsp:txXfrm>
        <a:off x="0" y="2651785"/>
        <a:ext cx="11039475" cy="513360"/>
      </dsp:txXfrm>
    </dsp:sp>
    <dsp:sp modelId="{79D58AF5-A440-4B95-8769-F4D3667CBA0A}">
      <dsp:nvSpPr>
        <dsp:cNvPr id="0" name=""/>
        <dsp:cNvSpPr/>
      </dsp:nvSpPr>
      <dsp:spPr>
        <a:xfrm>
          <a:off x="0" y="3165145"/>
          <a:ext cx="11039475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✅ </a:t>
          </a:r>
          <a:r>
            <a:rPr lang="cs-CZ" sz="2000" b="1" kern="1200" dirty="0"/>
            <a:t>Jak se vyhnout této chybě?</a:t>
          </a:r>
          <a:endParaRPr lang="cs-CZ" sz="2100" kern="1200" dirty="0"/>
        </a:p>
      </dsp:txBody>
      <dsp:txXfrm>
        <a:off x="28329" y="3193474"/>
        <a:ext cx="10982817" cy="523662"/>
      </dsp:txXfrm>
    </dsp:sp>
    <dsp:sp modelId="{26036473-DD9E-4F45-9444-37A6D8277DB2}">
      <dsp:nvSpPr>
        <dsp:cNvPr id="0" name=""/>
        <dsp:cNvSpPr/>
      </dsp:nvSpPr>
      <dsp:spPr>
        <a:xfrm>
          <a:off x="0" y="3745465"/>
          <a:ext cx="11039475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Řídit se pravidly dle hodnoty zakázky, zvolit takové podmínky a hodnotící kritéria, které odpovídají dané zakázce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Prostudovat kategorie sankcí vyplývajících z porušení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Uvažovat o zakázkách jako celku, dbát na metodiku výběrového řízení, archivovat doklady </a:t>
          </a:r>
        </a:p>
      </dsp:txBody>
      <dsp:txXfrm>
        <a:off x="0" y="3745465"/>
        <a:ext cx="11039475" cy="753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41BF1-133D-41FA-AA5C-EF701C1B2653}">
      <dsp:nvSpPr>
        <dsp:cNvPr id="0" name=""/>
        <dsp:cNvSpPr/>
      </dsp:nvSpPr>
      <dsp:spPr>
        <a:xfrm>
          <a:off x="0" y="0"/>
          <a:ext cx="11039475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NEDODRŽENÍ HARMONOGRAMU A ZMĚNY V PROJEKTU</a:t>
          </a:r>
        </a:p>
      </dsp:txBody>
      <dsp:txXfrm>
        <a:off x="31984" y="31984"/>
        <a:ext cx="10975507" cy="591232"/>
      </dsp:txXfrm>
    </dsp:sp>
    <dsp:sp modelId="{EB76AD10-8C1B-468C-B6D9-15EE9A8FEB13}">
      <dsp:nvSpPr>
        <dsp:cNvPr id="0" name=""/>
        <dsp:cNvSpPr/>
      </dsp:nvSpPr>
      <dsp:spPr>
        <a:xfrm>
          <a:off x="0" y="776224"/>
          <a:ext cx="11039475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❌ </a:t>
          </a:r>
          <a:r>
            <a:rPr lang="cs-CZ" sz="2000" b="1" kern="1200" dirty="0"/>
            <a:t>Chyba:</a:t>
          </a:r>
          <a:endParaRPr lang="cs-CZ" sz="2100" kern="1200" dirty="0"/>
        </a:p>
      </dsp:txBody>
      <dsp:txXfrm>
        <a:off x="31984" y="808208"/>
        <a:ext cx="10975507" cy="591232"/>
      </dsp:txXfrm>
    </dsp:sp>
    <dsp:sp modelId="{1A458558-5DCB-4F5E-AFFA-070698793009}">
      <dsp:nvSpPr>
        <dsp:cNvPr id="0" name=""/>
        <dsp:cNvSpPr/>
      </dsp:nvSpPr>
      <dsp:spPr>
        <a:xfrm>
          <a:off x="0" y="1431424"/>
          <a:ext cx="11039475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0" kern="1200" dirty="0"/>
            <a:t>Projekt se opozdí oproti plánovanému harmonogramu (zpoždění dodávek, nepřipravenost ze strany příjemce)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Dojde k neplánovaným změnám na projektu, které žadatel neoznámí včas</a:t>
          </a:r>
        </a:p>
      </dsp:txBody>
      <dsp:txXfrm>
        <a:off x="0" y="1431424"/>
        <a:ext cx="11039475" cy="579600"/>
      </dsp:txXfrm>
    </dsp:sp>
    <dsp:sp modelId="{EA541FA7-C049-46D8-BDC7-EF7AEE9F29EB}">
      <dsp:nvSpPr>
        <dsp:cNvPr id="0" name=""/>
        <dsp:cNvSpPr/>
      </dsp:nvSpPr>
      <dsp:spPr>
        <a:xfrm>
          <a:off x="0" y="2011024"/>
          <a:ext cx="11039475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🔴 </a:t>
          </a:r>
          <a:r>
            <a:rPr lang="cs-CZ" sz="2000" b="1" kern="1200" dirty="0"/>
            <a:t>Důsledek:</a:t>
          </a:r>
          <a:endParaRPr lang="cs-CZ" sz="2100" kern="1200" dirty="0"/>
        </a:p>
      </dsp:txBody>
      <dsp:txXfrm>
        <a:off x="31984" y="2043008"/>
        <a:ext cx="10975507" cy="591232"/>
      </dsp:txXfrm>
    </dsp:sp>
    <dsp:sp modelId="{9BAE8AB7-FC1F-4C5B-98E0-B0C11D84F010}">
      <dsp:nvSpPr>
        <dsp:cNvPr id="0" name=""/>
        <dsp:cNvSpPr/>
      </dsp:nvSpPr>
      <dsp:spPr>
        <a:xfrm>
          <a:off x="0" y="2666224"/>
          <a:ext cx="11039475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Neuznání části výdajů (krácení dotace) při nedodržení termínu realizace až ztráta dotace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Žádost o změnu – administrativní průtahy, v případě neschválení změny až ztráta dotace</a:t>
          </a:r>
        </a:p>
      </dsp:txBody>
      <dsp:txXfrm>
        <a:off x="0" y="2666224"/>
        <a:ext cx="11039475" cy="579600"/>
      </dsp:txXfrm>
    </dsp:sp>
    <dsp:sp modelId="{79D58AF5-A440-4B95-8769-F4D3667CBA0A}">
      <dsp:nvSpPr>
        <dsp:cNvPr id="0" name=""/>
        <dsp:cNvSpPr/>
      </dsp:nvSpPr>
      <dsp:spPr>
        <a:xfrm>
          <a:off x="0" y="3245823"/>
          <a:ext cx="11039475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✅ </a:t>
          </a:r>
          <a:r>
            <a:rPr lang="cs-CZ" sz="2000" b="1" kern="1200" dirty="0"/>
            <a:t>Jak se vyhnout této chybě?</a:t>
          </a:r>
          <a:endParaRPr lang="cs-CZ" sz="2100" kern="1200" dirty="0"/>
        </a:p>
      </dsp:txBody>
      <dsp:txXfrm>
        <a:off x="31984" y="3277807"/>
        <a:ext cx="10975507" cy="591232"/>
      </dsp:txXfrm>
    </dsp:sp>
    <dsp:sp modelId="{26036473-DD9E-4F45-9444-37A6D8277DB2}">
      <dsp:nvSpPr>
        <dsp:cNvPr id="0" name=""/>
        <dsp:cNvSpPr/>
      </dsp:nvSpPr>
      <dsp:spPr>
        <a:xfrm>
          <a:off x="0" y="3901024"/>
          <a:ext cx="11039475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Stanovení reálného harmonogramu a jeho průběžná kontrola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Včasné řešení plánovaných nebo nastalých změn</a:t>
          </a:r>
        </a:p>
      </dsp:txBody>
      <dsp:txXfrm>
        <a:off x="0" y="3901024"/>
        <a:ext cx="11039475" cy="5796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41BF1-133D-41FA-AA5C-EF701C1B2653}">
      <dsp:nvSpPr>
        <dsp:cNvPr id="0" name=""/>
        <dsp:cNvSpPr/>
      </dsp:nvSpPr>
      <dsp:spPr>
        <a:xfrm>
          <a:off x="0" y="64198"/>
          <a:ext cx="1103947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ŽÁDOST O PLATBU </a:t>
          </a:r>
        </a:p>
      </dsp:txBody>
      <dsp:txXfrm>
        <a:off x="30157" y="94355"/>
        <a:ext cx="10979161" cy="557446"/>
      </dsp:txXfrm>
    </dsp:sp>
    <dsp:sp modelId="{EB76AD10-8C1B-468C-B6D9-15EE9A8FEB13}">
      <dsp:nvSpPr>
        <dsp:cNvPr id="0" name=""/>
        <dsp:cNvSpPr/>
      </dsp:nvSpPr>
      <dsp:spPr>
        <a:xfrm>
          <a:off x="0" y="752280"/>
          <a:ext cx="1103947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❌ </a:t>
          </a:r>
          <a:r>
            <a:rPr lang="cs-CZ" sz="2000" b="1" kern="1200" dirty="0"/>
            <a:t>Chyba:</a:t>
          </a:r>
          <a:endParaRPr lang="cs-CZ" sz="2100" kern="1200" dirty="0"/>
        </a:p>
      </dsp:txBody>
      <dsp:txXfrm>
        <a:off x="30157" y="782437"/>
        <a:ext cx="10979161" cy="557446"/>
      </dsp:txXfrm>
    </dsp:sp>
    <dsp:sp modelId="{1A458558-5DCB-4F5E-AFFA-070698793009}">
      <dsp:nvSpPr>
        <dsp:cNvPr id="0" name=""/>
        <dsp:cNvSpPr/>
      </dsp:nvSpPr>
      <dsp:spPr>
        <a:xfrm>
          <a:off x="0" y="1370040"/>
          <a:ext cx="11039475" cy="785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1" kern="1200" dirty="0"/>
            <a:t>Formální chyby </a:t>
          </a:r>
          <a:r>
            <a:rPr lang="cs-CZ" sz="1400" b="0" kern="1200" dirty="0"/>
            <a:t>(nesprávné vyplnění, nedodání relevantních příloh)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1" kern="1200" dirty="0"/>
            <a:t>Chyby v dokladech </a:t>
          </a:r>
          <a:r>
            <a:rPr lang="cs-CZ" sz="1400" kern="1200" dirty="0"/>
            <a:t>– nezpůsobilé výdaje, výdaje před podáním </a:t>
          </a:r>
          <a:r>
            <a:rPr lang="cs-CZ" sz="1400" kern="1200" dirty="0" err="1"/>
            <a:t>ŽoP</a:t>
          </a:r>
          <a:endParaRPr lang="cs-CZ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1" kern="1200" dirty="0"/>
            <a:t>Nedodržení harmonogramu </a:t>
          </a:r>
          <a:r>
            <a:rPr lang="cs-CZ" sz="1400" kern="1200" dirty="0"/>
            <a:t>podání žádosti o platbu (podání po termínu, nesprávné rozložení etap)</a:t>
          </a:r>
        </a:p>
      </dsp:txBody>
      <dsp:txXfrm>
        <a:off x="0" y="1370040"/>
        <a:ext cx="11039475" cy="785565"/>
      </dsp:txXfrm>
    </dsp:sp>
    <dsp:sp modelId="{EA541FA7-C049-46D8-BDC7-EF7AEE9F29EB}">
      <dsp:nvSpPr>
        <dsp:cNvPr id="0" name=""/>
        <dsp:cNvSpPr/>
      </dsp:nvSpPr>
      <dsp:spPr>
        <a:xfrm>
          <a:off x="0" y="2155605"/>
          <a:ext cx="1103947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🔴 </a:t>
          </a:r>
          <a:r>
            <a:rPr lang="cs-CZ" sz="2000" b="1" kern="1200" dirty="0"/>
            <a:t>Důsledek:</a:t>
          </a:r>
          <a:endParaRPr lang="cs-CZ" sz="2100" kern="1200" dirty="0"/>
        </a:p>
      </dsp:txBody>
      <dsp:txXfrm>
        <a:off x="30157" y="2185762"/>
        <a:ext cx="10979161" cy="557446"/>
      </dsp:txXfrm>
    </dsp:sp>
    <dsp:sp modelId="{9BAE8AB7-FC1F-4C5B-98E0-B0C11D84F010}">
      <dsp:nvSpPr>
        <dsp:cNvPr id="0" name=""/>
        <dsp:cNvSpPr/>
      </dsp:nvSpPr>
      <dsp:spPr>
        <a:xfrm>
          <a:off x="0" y="2773365"/>
          <a:ext cx="11039475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Výzva k doložení podkladů, případně neuznání části výdajů (krácení dotace)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V případě závažných pochybení až ztráta dotace</a:t>
          </a:r>
        </a:p>
      </dsp:txBody>
      <dsp:txXfrm>
        <a:off x="0" y="2773365"/>
        <a:ext cx="11039475" cy="546480"/>
      </dsp:txXfrm>
    </dsp:sp>
    <dsp:sp modelId="{79D58AF5-A440-4B95-8769-F4D3667CBA0A}">
      <dsp:nvSpPr>
        <dsp:cNvPr id="0" name=""/>
        <dsp:cNvSpPr/>
      </dsp:nvSpPr>
      <dsp:spPr>
        <a:xfrm>
          <a:off x="0" y="3319845"/>
          <a:ext cx="1103947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✅ </a:t>
          </a:r>
          <a:r>
            <a:rPr lang="cs-CZ" sz="2000" b="1" kern="1200" dirty="0"/>
            <a:t>Jak se vyhnout této chybě?</a:t>
          </a:r>
          <a:endParaRPr lang="cs-CZ" sz="2100" kern="1200" dirty="0"/>
        </a:p>
      </dsp:txBody>
      <dsp:txXfrm>
        <a:off x="30157" y="3350002"/>
        <a:ext cx="10979161" cy="557446"/>
      </dsp:txXfrm>
    </dsp:sp>
    <dsp:sp modelId="{26036473-DD9E-4F45-9444-37A6D8277DB2}">
      <dsp:nvSpPr>
        <dsp:cNvPr id="0" name=""/>
        <dsp:cNvSpPr/>
      </dsp:nvSpPr>
      <dsp:spPr>
        <a:xfrm>
          <a:off x="0" y="3937605"/>
          <a:ext cx="11039475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Důkladná kontrola dokladů a jejich archivace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Kontrola způsobilosti výdajů dle rozpočtu v RoPD</a:t>
          </a:r>
          <a:endParaRPr lang="cs-CZ" sz="2400" kern="1200" dirty="0"/>
        </a:p>
      </dsp:txBody>
      <dsp:txXfrm>
        <a:off x="0" y="3937605"/>
        <a:ext cx="11039475" cy="5464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41BF1-133D-41FA-AA5C-EF701C1B2653}">
      <dsp:nvSpPr>
        <dsp:cNvPr id="0" name=""/>
        <dsp:cNvSpPr/>
      </dsp:nvSpPr>
      <dsp:spPr>
        <a:xfrm>
          <a:off x="0" y="0"/>
          <a:ext cx="11039475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PRAVIDLA PUBLICITY A UDRŽITELNOST PROJEKTU</a:t>
          </a:r>
        </a:p>
      </dsp:txBody>
      <dsp:txXfrm>
        <a:off x="31984" y="31984"/>
        <a:ext cx="10975507" cy="591232"/>
      </dsp:txXfrm>
    </dsp:sp>
    <dsp:sp modelId="{EB76AD10-8C1B-468C-B6D9-15EE9A8FEB13}">
      <dsp:nvSpPr>
        <dsp:cNvPr id="0" name=""/>
        <dsp:cNvSpPr/>
      </dsp:nvSpPr>
      <dsp:spPr>
        <a:xfrm>
          <a:off x="0" y="764864"/>
          <a:ext cx="11039475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❌ </a:t>
          </a:r>
          <a:r>
            <a:rPr lang="cs-CZ" sz="2000" b="1" kern="1200" dirty="0"/>
            <a:t>Chyba:</a:t>
          </a:r>
          <a:endParaRPr lang="cs-CZ" sz="2100" kern="1200" dirty="0"/>
        </a:p>
      </dsp:txBody>
      <dsp:txXfrm>
        <a:off x="31984" y="796848"/>
        <a:ext cx="10975507" cy="591232"/>
      </dsp:txXfrm>
    </dsp:sp>
    <dsp:sp modelId="{1A458558-5DCB-4F5E-AFFA-070698793009}">
      <dsp:nvSpPr>
        <dsp:cNvPr id="0" name=""/>
        <dsp:cNvSpPr/>
      </dsp:nvSpPr>
      <dsp:spPr>
        <a:xfrm>
          <a:off x="0" y="1420065"/>
          <a:ext cx="11039475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b="0" kern="1200" dirty="0"/>
            <a:t>Nesplnění pravidel publicity (loga, fotografie, plakáty, zveřejnění na webu a soc. sítích aj.)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Neplnění podmínek udržitelnosti projektu </a:t>
          </a:r>
        </a:p>
      </dsp:txBody>
      <dsp:txXfrm>
        <a:off x="0" y="1420065"/>
        <a:ext cx="11039475" cy="579600"/>
      </dsp:txXfrm>
    </dsp:sp>
    <dsp:sp modelId="{EA541FA7-C049-46D8-BDC7-EF7AEE9F29EB}">
      <dsp:nvSpPr>
        <dsp:cNvPr id="0" name=""/>
        <dsp:cNvSpPr/>
      </dsp:nvSpPr>
      <dsp:spPr>
        <a:xfrm>
          <a:off x="0" y="1999665"/>
          <a:ext cx="11039475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🔴 </a:t>
          </a:r>
          <a:r>
            <a:rPr lang="cs-CZ" sz="2000" b="1" kern="1200" dirty="0"/>
            <a:t>Důsledek:</a:t>
          </a:r>
          <a:endParaRPr lang="cs-CZ" sz="2100" kern="1200" dirty="0"/>
        </a:p>
      </dsp:txBody>
      <dsp:txXfrm>
        <a:off x="31984" y="2031649"/>
        <a:ext cx="10975507" cy="591232"/>
      </dsp:txXfrm>
    </dsp:sp>
    <dsp:sp modelId="{9BAE8AB7-FC1F-4C5B-98E0-B0C11D84F010}">
      <dsp:nvSpPr>
        <dsp:cNvPr id="0" name=""/>
        <dsp:cNvSpPr/>
      </dsp:nvSpPr>
      <dsp:spPr>
        <a:xfrm>
          <a:off x="0" y="2654865"/>
          <a:ext cx="11039475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Sankce dle RoPD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V případě závažného pochybení odnětí dotace </a:t>
          </a:r>
        </a:p>
      </dsp:txBody>
      <dsp:txXfrm>
        <a:off x="0" y="2654865"/>
        <a:ext cx="11039475" cy="579600"/>
      </dsp:txXfrm>
    </dsp:sp>
    <dsp:sp modelId="{79D58AF5-A440-4B95-8769-F4D3667CBA0A}">
      <dsp:nvSpPr>
        <dsp:cNvPr id="0" name=""/>
        <dsp:cNvSpPr/>
      </dsp:nvSpPr>
      <dsp:spPr>
        <a:xfrm>
          <a:off x="0" y="3234465"/>
          <a:ext cx="11039475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✅ </a:t>
          </a:r>
          <a:r>
            <a:rPr lang="cs-CZ" sz="2000" b="1" kern="1200" dirty="0"/>
            <a:t>Jak se vyhnout této chybě?</a:t>
          </a:r>
          <a:endParaRPr lang="cs-CZ" sz="2100" kern="1200" dirty="0"/>
        </a:p>
      </dsp:txBody>
      <dsp:txXfrm>
        <a:off x="31984" y="3266449"/>
        <a:ext cx="10975507" cy="591232"/>
      </dsp:txXfrm>
    </dsp:sp>
    <dsp:sp modelId="{26036473-DD9E-4F45-9444-37A6D8277DB2}">
      <dsp:nvSpPr>
        <dsp:cNvPr id="0" name=""/>
        <dsp:cNvSpPr/>
      </dsp:nvSpPr>
      <dsp:spPr>
        <a:xfrm>
          <a:off x="0" y="3889664"/>
          <a:ext cx="11039475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5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Správně implementovat prvky povinné publicity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400" kern="1200" dirty="0"/>
            <a:t>Definovat si plán udržitelnosti </a:t>
          </a:r>
        </a:p>
      </dsp:txBody>
      <dsp:txXfrm>
        <a:off x="0" y="3889664"/>
        <a:ext cx="11039475" cy="57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EC425F3-BEFA-B50B-5341-0FF48B752F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91C119-76DA-8613-E5AC-A291924051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16994-0488-4FD9-8971-905BE9BF0134}" type="datetimeFigureOut">
              <a:rPr lang="cs-CZ" smtClean="0"/>
              <a:t>28.03.2025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330E15-1E11-442C-41A3-43707A15BA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DE4A8B-E16F-6445-364F-FC58B1C847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67274-E329-49BD-AD3F-06F95D2802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46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C240B-A0A9-43F2-BFBF-F0163E422662}" type="datetimeFigureOut">
              <a:rPr lang="cs-CZ" smtClean="0"/>
              <a:t>28.03.2025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BCBEA-310D-4AF9-8EE9-2051A4C39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6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E7CA45FE-7183-15F2-D16E-F9D76FF0B314}"/>
              </a:ext>
            </a:extLst>
          </p:cNvPr>
          <p:cNvSpPr/>
          <p:nvPr userDrawn="1"/>
        </p:nvSpPr>
        <p:spPr>
          <a:xfrm>
            <a:off x="575999" y="427919"/>
            <a:ext cx="11040000" cy="60021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0" name="Obdélník modrý průhledný">
            <a:extLst>
              <a:ext uri="{FF2B5EF4-FFF2-40B4-BE49-F238E27FC236}">
                <a16:creationId xmlns:a16="http://schemas.microsoft.com/office/drawing/2014/main" id="{D6093657-7B27-4894-BD22-E9E4D88BA462}"/>
              </a:ext>
            </a:extLst>
          </p:cNvPr>
          <p:cNvSpPr/>
          <p:nvPr userDrawn="1"/>
        </p:nvSpPr>
        <p:spPr>
          <a:xfrm>
            <a:off x="575999" y="1685138"/>
            <a:ext cx="11040000" cy="1784080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27" name="Logo MPO">
            <a:extLst>
              <a:ext uri="{FF2B5EF4-FFF2-40B4-BE49-F238E27FC236}">
                <a16:creationId xmlns:a16="http://schemas.microsoft.com/office/drawing/2014/main" id="{C8E2A0D8-FBE9-49DE-B4E4-3BDC4C221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86" y="5774400"/>
            <a:ext cx="924221" cy="432000"/>
          </a:xfrm>
          <a:prstGeom prst="rect">
            <a:avLst/>
          </a:prstGeom>
        </p:spPr>
      </p:pic>
      <p:pic>
        <p:nvPicPr>
          <p:cNvPr id="25" name="Logo EU">
            <a:extLst>
              <a:ext uri="{FF2B5EF4-FFF2-40B4-BE49-F238E27FC236}">
                <a16:creationId xmlns:a16="http://schemas.microsoft.com/office/drawing/2014/main" id="{123B60CF-1070-4954-98C6-A7EDC2CBC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2070" y="5774400"/>
            <a:ext cx="1976873" cy="432000"/>
          </a:xfrm>
          <a:prstGeom prst="rect">
            <a:avLst/>
          </a:prstGeom>
        </p:spPr>
      </p:pic>
      <p:pic>
        <p:nvPicPr>
          <p:cNvPr id="23" name="Logo API bílé">
            <a:extLst>
              <a:ext uri="{FF2B5EF4-FFF2-40B4-BE49-F238E27FC236}">
                <a16:creationId xmlns:a16="http://schemas.microsoft.com/office/drawing/2014/main" id="{4C01F901-6A3E-49E9-A02A-F8CA068A38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1" y="720000"/>
            <a:ext cx="2556797" cy="377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997" y="1685140"/>
            <a:ext cx="11040000" cy="1784079"/>
          </a:xfrm>
        </p:spPr>
        <p:txBody>
          <a:bodyPr lIns="432000" tIns="0" rIns="144000" anchor="ctr" anchorCtr="0">
            <a:no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cs-CZ" dirty="0"/>
              <a:t>Děkuji za pozornost</a:t>
            </a:r>
            <a:br>
              <a:rPr lang="cs-CZ" dirty="0"/>
            </a:br>
            <a:r>
              <a:rPr lang="cs-CZ" dirty="0"/>
              <a:t>jmeno.prijmeni@agentura-api.org</a:t>
            </a:r>
            <a:endParaRPr lang="en-US" dirty="0"/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6EE7FF4A-DAC8-48BB-9C19-F701E9090E50}"/>
              </a:ext>
            </a:extLst>
          </p:cNvPr>
          <p:cNvCxnSpPr/>
          <p:nvPr userDrawn="1"/>
        </p:nvCxnSpPr>
        <p:spPr>
          <a:xfrm>
            <a:off x="0" y="32580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A8EE5784-9DC3-4F67-B01D-BCA29E90226A}"/>
              </a:ext>
            </a:extLst>
          </p:cNvPr>
          <p:cNvCxnSpPr/>
          <p:nvPr userDrawn="1"/>
        </p:nvCxnSpPr>
        <p:spPr>
          <a:xfrm>
            <a:off x="0" y="37152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A47AFF93-368B-434E-B139-BBE47DDD841B}"/>
              </a:ext>
            </a:extLst>
          </p:cNvPr>
          <p:cNvCxnSpPr/>
          <p:nvPr userDrawn="1"/>
        </p:nvCxnSpPr>
        <p:spPr>
          <a:xfrm>
            <a:off x="1152000" y="0"/>
            <a:ext cx="0" cy="685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2B2CF5-788D-476C-BE41-61DBBD8A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5DE088-5F5A-4FF3-8BE9-C0A3F821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ADCB56-6D88-418D-9F7F-1C5289CA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Copy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99" y="5990400"/>
            <a:ext cx="5136000" cy="216000"/>
          </a:xfrm>
        </p:spPr>
        <p:txBody>
          <a:bodyPr anchor="ctr" anchorCtr="0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© Agentura pro podnikání a inovace, 20xx</a:t>
            </a:r>
          </a:p>
        </p:txBody>
      </p:sp>
      <p:pic>
        <p:nvPicPr>
          <p:cNvPr id="16" name="Obrázek 15" descr="Obsah obrázku šipka&#10;&#10;Popis byl vytvořen automaticky">
            <a:extLst>
              <a:ext uri="{FF2B5EF4-FFF2-40B4-BE49-F238E27FC236}">
                <a16:creationId xmlns:a16="http://schemas.microsoft.com/office/drawing/2014/main" id="{703F244D-5B61-5095-5723-F02C96BDA8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82271" y="3374006"/>
            <a:ext cx="2763795" cy="18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000" y="2160000"/>
            <a:ext cx="5232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0C063CF0-D6D7-45CE-B0CA-24694148E6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4000" y="2160000"/>
            <a:ext cx="5232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F4F93EA-8032-45B6-BF95-F15F246988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7E4862-8A11-41A3-AB1B-BA03507AE5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6D16B0-C710-4686-81D3-3E4E02B7D7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34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4CB335-BF6C-43B3-803B-B82C369C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8E3E9E6-8E1B-4EA9-92A5-90552F68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558DCB-E56C-4DC2-8FD8-BC6285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31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přes cel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91B5D618-2A6E-4B98-83E3-10178067E1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000" y="432000"/>
            <a:ext cx="11040000" cy="5994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2D697FA-9D05-4108-AA3F-4B2A3F4E36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D967EC-1FBC-408F-BCA9-E47151D358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871809-76D6-445C-B425-FD17BBCA9B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46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576000" y="432000"/>
            <a:ext cx="1104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569764" y="401400"/>
            <a:ext cx="7430400" cy="3027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3" y="385386"/>
            <a:ext cx="7430400" cy="3027600"/>
          </a:xfrm>
          <a:solidFill>
            <a:schemeClr val="accent2">
              <a:alpha val="0"/>
            </a:schemeClr>
          </a:solidFill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479" y="0"/>
            <a:ext cx="12192957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115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5" name="Kruh OSA1 tyrkysový">
            <a:extLst>
              <a:ext uri="{FF2B5EF4-FFF2-40B4-BE49-F238E27FC236}">
                <a16:creationId xmlns:a16="http://schemas.microsoft.com/office/drawing/2014/main" id="{3B29E6D7-80D1-C8B4-BE24-4A69C9EC8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00164" y="3458172"/>
            <a:ext cx="90460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576000" y="432000"/>
            <a:ext cx="1104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575521" y="3198034"/>
            <a:ext cx="9757371" cy="167615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22" y="3198034"/>
            <a:ext cx="9757849" cy="1677579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479" y="0"/>
            <a:ext cx="12192957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115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53BDFFA5-880F-4E0B-9FA5-B12F7B9B1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580" y="1873376"/>
            <a:ext cx="4003201" cy="8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6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9319AA9-F888-4C0C-AB13-8B31455A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87CA96-006C-4458-BF64-6A1CF03B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87148E-4E74-4847-B0D7-5F2EDA5F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Kruh OSA1 tyrkysový">
            <a:extLst>
              <a:ext uri="{FF2B5EF4-FFF2-40B4-BE49-F238E27FC236}">
                <a16:creationId xmlns:a16="http://schemas.microsoft.com/office/drawing/2014/main" id="{C1ECBD63-D645-A207-8BA5-E61767D1D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9442" y="647998"/>
            <a:ext cx="90460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6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F913E7-CD34-4110-B86E-94E6D7CD88D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84000" y="2159996"/>
            <a:ext cx="5232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359B5A-1FA1-4DA2-8CC8-0F249EDF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2159997"/>
            <a:ext cx="5232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4C9BD5-670E-452A-AA9E-1A23FE2955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986676-11F6-4EC4-A151-5D7FA2914C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A3E050B-C6FA-4C7B-B304-90BEBADBE3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6AB27E61-BE69-17FA-3075-6386D91A3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9442" y="647998"/>
            <a:ext cx="90460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37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83441BB5-CB74-4B42-AA0C-0338EF153B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160000"/>
            <a:ext cx="552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5691D0-9D4E-43EE-BCE3-87D10C769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2160000"/>
            <a:ext cx="4944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332FED-4DCA-4067-AF22-5311F6C18D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779301-E8FE-4A03-8179-F8AC257100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1220CC3-9FDB-45B5-9C18-B5EC0E93C5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7B8D33ED-9FA5-F4DB-29FD-C6D47BEBEA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9442" y="647998"/>
            <a:ext cx="90460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1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CBECBB04-E110-4997-B3A8-724A4B3092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000" y="2160000"/>
            <a:ext cx="110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7DD93A-E16C-4C7F-800A-6A29172723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C0FC37-C4FC-4718-AC77-1DFE1AF35F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7B74833-111C-4A60-A36E-C5BC2F70CC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9F66FCD5-7901-07D1-3E0D-1E2847B8B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9442" y="647998"/>
            <a:ext cx="90460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2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D3037DEF-0D12-4E9B-9D6A-859EB011C0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3995" y="2160000"/>
            <a:ext cx="5232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CBECBB04-E110-4997-B3A8-724A4B3092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000" y="2160000"/>
            <a:ext cx="5232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3003CEC-F068-48B7-8CBC-C68B7FFD340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BB7B7D-BFAF-49E6-9CD3-F64E246AEF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01BF51B-E2EB-4F8D-A1B8-F6CFB62EC6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DC8D952D-3E60-875E-B962-0CA1C8AEF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9442" y="647998"/>
            <a:ext cx="90460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1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A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bílý - překrytí">
            <a:extLst>
              <a:ext uri="{FF2B5EF4-FFF2-40B4-BE49-F238E27FC236}">
                <a16:creationId xmlns:a16="http://schemas.microsoft.com/office/drawing/2014/main" id="{D94973E4-6901-4427-B30F-1B82FB5AA8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8" name="Obdélník modrý pod obrázkem">
            <a:extLst>
              <a:ext uri="{FF2B5EF4-FFF2-40B4-BE49-F238E27FC236}">
                <a16:creationId xmlns:a16="http://schemas.microsoft.com/office/drawing/2014/main" id="{DF4A305A-2B1C-468B-A278-62BD1EC5CBEB}"/>
              </a:ext>
            </a:extLst>
          </p:cNvPr>
          <p:cNvSpPr/>
          <p:nvPr userDrawn="1"/>
        </p:nvSpPr>
        <p:spPr>
          <a:xfrm>
            <a:off x="575044" y="1296000"/>
            <a:ext cx="11040000" cy="5130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0" name="Obdélník modrý průhledný">
            <a:extLst>
              <a:ext uri="{FF2B5EF4-FFF2-40B4-BE49-F238E27FC236}">
                <a16:creationId xmlns:a16="http://schemas.microsoft.com/office/drawing/2014/main" id="{D6093657-7B27-4894-BD22-E9E4D88BA462}"/>
              </a:ext>
            </a:extLst>
          </p:cNvPr>
          <p:cNvSpPr/>
          <p:nvPr userDrawn="1"/>
        </p:nvSpPr>
        <p:spPr>
          <a:xfrm>
            <a:off x="575044" y="1295691"/>
            <a:ext cx="8958787" cy="2472207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1" name="Obdélník žlutý malý">
            <a:extLst>
              <a:ext uri="{FF2B5EF4-FFF2-40B4-BE49-F238E27FC236}">
                <a16:creationId xmlns:a16="http://schemas.microsoft.com/office/drawing/2014/main" id="{D7D160A9-52D4-4431-8C05-71BB59428579}"/>
              </a:ext>
            </a:extLst>
          </p:cNvPr>
          <p:cNvSpPr/>
          <p:nvPr userDrawn="1"/>
        </p:nvSpPr>
        <p:spPr>
          <a:xfrm>
            <a:off x="576000" y="5042936"/>
            <a:ext cx="312000" cy="13828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22" name="LogoAPI">
            <a:extLst>
              <a:ext uri="{FF2B5EF4-FFF2-40B4-BE49-F238E27FC236}">
                <a16:creationId xmlns:a16="http://schemas.microsoft.com/office/drawing/2014/main" id="{49D9334D-EB9B-4C34-B5E2-27905BC5B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6" y="432001"/>
            <a:ext cx="2577508" cy="381001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9D4395-96A5-4372-B89A-1B1F5E66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2000" y="5904000"/>
            <a:ext cx="9888000" cy="288000"/>
          </a:xfrm>
          <a:solidFill>
            <a:srgbClr val="FFFFFF">
              <a:alpha val="0"/>
            </a:srgbClr>
          </a:solidFill>
        </p:spPr>
        <p:txBody>
          <a:bodyPr anchor="t" anchorCtr="0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20" name="Místo">
            <a:extLst>
              <a:ext uri="{FF2B5EF4-FFF2-40B4-BE49-F238E27FC236}">
                <a16:creationId xmlns:a16="http://schemas.microsoft.com/office/drawing/2014/main" id="{2C35A18A-AEDB-4117-AEEC-4B7E41DD3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467" y="5652000"/>
            <a:ext cx="9888000" cy="288000"/>
          </a:xfrm>
          <a:solidFill>
            <a:srgbClr val="FFFFFF">
              <a:alpha val="0"/>
            </a:srgbClr>
          </a:solidFill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cs-CZ" dirty="0"/>
              <a:t>Místo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1999" y="5364000"/>
            <a:ext cx="9887983" cy="288000"/>
          </a:xfrm>
          <a:solidFill>
            <a:srgbClr val="FFFFFF">
              <a:alpha val="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Titul Jméno Příjmení, Titul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044" y="1306313"/>
            <a:ext cx="8958787" cy="2246875"/>
          </a:xfrm>
        </p:spPr>
        <p:txBody>
          <a:bodyPr lIns="432000" tIns="360000" rIns="144000" anchor="t" anchorCtr="0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sk-SK" dirty="0"/>
              <a:t>N</a:t>
            </a:r>
            <a:r>
              <a:rPr lang="cs-CZ" dirty="0" err="1"/>
              <a:t>ázev</a:t>
            </a:r>
            <a:r>
              <a:rPr lang="cs-CZ" dirty="0"/>
              <a:t> prezentace API - obecní</a:t>
            </a:r>
            <a:endParaRPr lang="en-US" dirty="0"/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6EE7FF4A-DAC8-48BB-9C19-F701E9090E50}"/>
              </a:ext>
            </a:extLst>
          </p:cNvPr>
          <p:cNvCxnSpPr/>
          <p:nvPr userDrawn="1"/>
        </p:nvCxnSpPr>
        <p:spPr>
          <a:xfrm>
            <a:off x="0" y="19944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A8EE5784-9DC3-4F67-B01D-BCA29E90226A}"/>
              </a:ext>
            </a:extLst>
          </p:cNvPr>
          <p:cNvCxnSpPr/>
          <p:nvPr userDrawn="1"/>
        </p:nvCxnSpPr>
        <p:spPr>
          <a:xfrm>
            <a:off x="0" y="38232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A47AFF93-368B-434E-B139-BBE47DDD841B}"/>
              </a:ext>
            </a:extLst>
          </p:cNvPr>
          <p:cNvCxnSpPr/>
          <p:nvPr userDrawn="1"/>
        </p:nvCxnSpPr>
        <p:spPr>
          <a:xfrm>
            <a:off x="1152000" y="0"/>
            <a:ext cx="0" cy="685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04A806EC-57C8-4AEF-BAAF-702698AEF03D}"/>
              </a:ext>
            </a:extLst>
          </p:cNvPr>
          <p:cNvCxnSpPr/>
          <p:nvPr userDrawn="1"/>
        </p:nvCxnSpPr>
        <p:spPr>
          <a:xfrm>
            <a:off x="0" y="55728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6E0036B3-2260-4277-AB02-15CC4C88949C}"/>
              </a:ext>
            </a:extLst>
          </p:cNvPr>
          <p:cNvCxnSpPr/>
          <p:nvPr userDrawn="1"/>
        </p:nvCxnSpPr>
        <p:spPr>
          <a:xfrm>
            <a:off x="0" y="58464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C999B430-1C63-4E7A-A77E-6121DED96CFB}"/>
              </a:ext>
            </a:extLst>
          </p:cNvPr>
          <p:cNvCxnSpPr/>
          <p:nvPr userDrawn="1"/>
        </p:nvCxnSpPr>
        <p:spPr>
          <a:xfrm>
            <a:off x="0" y="61236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9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tyrkysov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EBD838-0E50-4C73-9DD8-F3C3AD1D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948D08-BDB7-4AB6-ACA9-F16A04292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88C0484-EBCD-4364-A195-88E62877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E5BE5CD1-70A3-73CA-EE47-A1235EB28B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9442" y="647998"/>
            <a:ext cx="90460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3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576000" y="432000"/>
            <a:ext cx="1104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2" name="Podklad pod nadpisem modr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575043" y="431286"/>
            <a:ext cx="7430400" cy="3027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43" y="431286"/>
            <a:ext cx="74304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7EE6B63-F156-4FC0-8B6B-0FDD4DEAABD2}"/>
              </a:ext>
            </a:extLst>
          </p:cNvPr>
          <p:cNvGrpSpPr/>
          <p:nvPr userDrawn="1"/>
        </p:nvGrpSpPr>
        <p:grpSpPr>
          <a:xfrm>
            <a:off x="-479" y="0"/>
            <a:ext cx="12192957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CB4B5DE4-3972-4A06-8104-6C6272281E89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5D5B6C4E-A41F-4442-BD0E-BEAB534C3D1A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333FCD22-73F0-4D9B-85EE-1CCA2D550F86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843B477-52F0-4518-8132-66E566A9AE4E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115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8065BA-70B8-4756-BB71-FA668B39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58F38BF-AF16-4E42-90F6-4BC5BD1C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F5FE71-6DFF-45F4-95A1-9C68BFA6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3" name="Kruh OSA1 tyrkysový">
            <a:extLst>
              <a:ext uri="{FF2B5EF4-FFF2-40B4-BE49-F238E27FC236}">
                <a16:creationId xmlns:a16="http://schemas.microsoft.com/office/drawing/2014/main" id="{D83B1A33-98B4-449A-5953-F814A8CC7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10721" y="3429000"/>
            <a:ext cx="89936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70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576000" y="432000"/>
            <a:ext cx="1104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575521" y="3198034"/>
            <a:ext cx="9757371" cy="1676151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82" y="3197319"/>
            <a:ext cx="9757849" cy="1677579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479" y="0"/>
            <a:ext cx="12192957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115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BDFFA5-880F-4E0B-9FA5-B12F7B9B1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3759" y="1791123"/>
            <a:ext cx="4312520" cy="9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67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FEF3496A-5C6D-44B3-8F5E-6C0F84C3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A818232-C72F-46F6-873A-2A2FAE87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3E14A52-27BC-43DE-A9B6-1E8CFD6D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Kruh OSA1 tyrkysový">
            <a:extLst>
              <a:ext uri="{FF2B5EF4-FFF2-40B4-BE49-F238E27FC236}">
                <a16:creationId xmlns:a16="http://schemas.microsoft.com/office/drawing/2014/main" id="{E273FFF8-C3F5-8ACF-E625-45E23E652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1" y="647998"/>
            <a:ext cx="89936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8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ACC3BA-813C-4BCF-9645-3B725D32AB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84003" y="2159996"/>
            <a:ext cx="5232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159997"/>
            <a:ext cx="5232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516A1DB3-AD87-4C7B-901A-4D4C796E12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E0332CA3-4652-4D1E-8661-F417289CF4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7316426-426D-465E-AF20-AB7357804E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Kruh OSA1 tyrkysový">
            <a:extLst>
              <a:ext uri="{FF2B5EF4-FFF2-40B4-BE49-F238E27FC236}">
                <a16:creationId xmlns:a16="http://schemas.microsoft.com/office/drawing/2014/main" id="{4EB5CF78-09CA-A458-AF45-3DA779A97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1" y="647998"/>
            <a:ext cx="89936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15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B092BC0C-B707-4DAD-AE0A-CC6B82072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160000"/>
            <a:ext cx="552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F4FAD5-7A20-485B-98D4-10AC06F91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2160000"/>
            <a:ext cx="4944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318889-B46F-4106-A30C-32CBFE35279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733B33-94CA-45B2-8828-85FAF04F8F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AC7DB7-0AE6-4310-92C4-2680DD0285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Kruh OSA1 tyrkysový">
            <a:extLst>
              <a:ext uri="{FF2B5EF4-FFF2-40B4-BE49-F238E27FC236}">
                <a16:creationId xmlns:a16="http://schemas.microsoft.com/office/drawing/2014/main" id="{046010BF-C610-BE45-6BD9-C99AC8565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1" y="647998"/>
            <a:ext cx="89936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51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B092BC0C-B707-4DAD-AE0A-CC6B82072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000" y="2160000"/>
            <a:ext cx="11040001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60C474-EF68-4541-A755-76B4BB45B0A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5B2CD2-49A7-4816-A0F0-10E49307D5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6E3709-EFF4-4B51-B865-3605AC7F48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Kruh OSA1 tyrkysový">
            <a:extLst>
              <a:ext uri="{FF2B5EF4-FFF2-40B4-BE49-F238E27FC236}">
                <a16:creationId xmlns:a16="http://schemas.microsoft.com/office/drawing/2014/main" id="{55FD8F70-EE08-5F64-FB8F-ACE4553CF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1" y="647998"/>
            <a:ext cx="89936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9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Zástupný symbol obrázku 4">
            <a:extLst>
              <a:ext uri="{FF2B5EF4-FFF2-40B4-BE49-F238E27FC236}">
                <a16:creationId xmlns:a16="http://schemas.microsoft.com/office/drawing/2014/main" id="{167E9607-3A08-4652-9EF7-85A138C9DA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3995" y="2160000"/>
            <a:ext cx="5232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B092BC0C-B707-4DAD-AE0A-CC6B82072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999" y="2160000"/>
            <a:ext cx="5232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3044E4-D7AE-4946-AD10-0D60A4D0E1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823C3F-DBA2-476E-87D3-84E63876D8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C841E3F-42E1-418E-ADF7-82A29C7BDB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Kruh OSA1 tyrkysový">
            <a:extLst>
              <a:ext uri="{FF2B5EF4-FFF2-40B4-BE49-F238E27FC236}">
                <a16:creationId xmlns:a16="http://schemas.microsoft.com/office/drawing/2014/main" id="{5A0A0228-4A53-5C15-2B71-0F2AB8E64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1" y="647998"/>
            <a:ext cx="89936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64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priorita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modr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39B589-0EB9-4B5B-8FC4-C95DF27F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03F52F-35FF-467C-8B21-16B31238E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5C8D71-0BF0-43C2-91D2-5729DA09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Kruh OSA1 tyrkysový">
            <a:extLst>
              <a:ext uri="{FF2B5EF4-FFF2-40B4-BE49-F238E27FC236}">
                <a16:creationId xmlns:a16="http://schemas.microsoft.com/office/drawing/2014/main" id="{0AF2407A-6DB1-0994-64A0-73E713AC3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1" y="647998"/>
            <a:ext cx="89936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87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581279" y="429858"/>
            <a:ext cx="1104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2" name="Podklad pod nadpisem zelen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575043" y="431286"/>
            <a:ext cx="7430400" cy="302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64" y="429858"/>
            <a:ext cx="74304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ysClr val="windowText" lastClr="0000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2BB60299-A018-49C9-93D0-E983D7378EE4}"/>
              </a:ext>
            </a:extLst>
          </p:cNvPr>
          <p:cNvGrpSpPr/>
          <p:nvPr userDrawn="1"/>
        </p:nvGrpSpPr>
        <p:grpSpPr>
          <a:xfrm>
            <a:off x="-479" y="0"/>
            <a:ext cx="12192957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2EE4FA9B-0575-4F20-868F-9280D391DAC5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DFE56F3D-EE33-4B6A-B6BE-F0F58D49FCE0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AC9AA58E-9871-4E3D-858D-4F34A510607E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05CCB5D2-5528-45D9-B223-4385F8742BCE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115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830840-042C-41EC-9157-C6952F88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2E2078-E621-4832-87DD-6B512264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AEEDDC-D8C6-492C-88B6-0EE3381B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3" name="Kruh OSA1 tyrkysový">
            <a:extLst>
              <a:ext uri="{FF2B5EF4-FFF2-40B4-BE49-F238E27FC236}">
                <a16:creationId xmlns:a16="http://schemas.microsoft.com/office/drawing/2014/main" id="{03B1215B-09C0-D4F3-CB04-4EFC56409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10721" y="3458886"/>
            <a:ext cx="89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6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- OP T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bílý - překrytí">
            <a:extLst>
              <a:ext uri="{FF2B5EF4-FFF2-40B4-BE49-F238E27FC236}">
                <a16:creationId xmlns:a16="http://schemas.microsoft.com/office/drawing/2014/main" id="{D94973E4-6901-4427-B30F-1B82FB5AA8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8" name="Obdélník modrý pod obrázkem">
            <a:extLst>
              <a:ext uri="{FF2B5EF4-FFF2-40B4-BE49-F238E27FC236}">
                <a16:creationId xmlns:a16="http://schemas.microsoft.com/office/drawing/2014/main" id="{DF4A305A-2B1C-468B-A278-62BD1EC5CBEB}"/>
              </a:ext>
            </a:extLst>
          </p:cNvPr>
          <p:cNvSpPr/>
          <p:nvPr userDrawn="1"/>
        </p:nvSpPr>
        <p:spPr>
          <a:xfrm>
            <a:off x="575044" y="1296000"/>
            <a:ext cx="11040000" cy="5130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1" name="Obdélník žlutý malý">
            <a:extLst>
              <a:ext uri="{FF2B5EF4-FFF2-40B4-BE49-F238E27FC236}">
                <a16:creationId xmlns:a16="http://schemas.microsoft.com/office/drawing/2014/main" id="{D7D160A9-52D4-4431-8C05-71BB59428579}"/>
              </a:ext>
            </a:extLst>
          </p:cNvPr>
          <p:cNvSpPr/>
          <p:nvPr userDrawn="1"/>
        </p:nvSpPr>
        <p:spPr>
          <a:xfrm>
            <a:off x="576000" y="5042936"/>
            <a:ext cx="312000" cy="13828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9D4395-96A5-4372-B89A-1B1F5E66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2000" y="5904000"/>
            <a:ext cx="9888000" cy="288000"/>
          </a:xfrm>
          <a:solidFill>
            <a:srgbClr val="FFFFFF">
              <a:alpha val="0"/>
            </a:srgbClr>
          </a:solidFill>
        </p:spPr>
        <p:txBody>
          <a:bodyPr anchor="t" anchorCtr="0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20" name="Místo">
            <a:extLst>
              <a:ext uri="{FF2B5EF4-FFF2-40B4-BE49-F238E27FC236}">
                <a16:creationId xmlns:a16="http://schemas.microsoft.com/office/drawing/2014/main" id="{2C35A18A-AEDB-4117-AEEC-4B7E41DD3C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467" y="5652000"/>
            <a:ext cx="9888000" cy="288000"/>
          </a:xfrm>
          <a:solidFill>
            <a:srgbClr val="FFFFFF">
              <a:alpha val="0"/>
            </a:srgbClr>
          </a:solidFill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cs-CZ" dirty="0"/>
              <a:t>Místo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1999" y="5364000"/>
            <a:ext cx="9887983" cy="288000"/>
          </a:xfrm>
          <a:solidFill>
            <a:srgbClr val="FFFFFF">
              <a:alpha val="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Titul Jméno Příjmení, Titul</a:t>
            </a:r>
            <a:endParaRPr lang="en-US" dirty="0"/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6EE7FF4A-DAC8-48BB-9C19-F701E9090E50}"/>
              </a:ext>
            </a:extLst>
          </p:cNvPr>
          <p:cNvCxnSpPr/>
          <p:nvPr userDrawn="1"/>
        </p:nvCxnSpPr>
        <p:spPr>
          <a:xfrm>
            <a:off x="0" y="19944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A8EE5784-9DC3-4F67-B01D-BCA29E90226A}"/>
              </a:ext>
            </a:extLst>
          </p:cNvPr>
          <p:cNvCxnSpPr/>
          <p:nvPr userDrawn="1"/>
        </p:nvCxnSpPr>
        <p:spPr>
          <a:xfrm>
            <a:off x="0" y="38232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A47AFF93-368B-434E-B139-BBE47DDD841B}"/>
              </a:ext>
            </a:extLst>
          </p:cNvPr>
          <p:cNvCxnSpPr/>
          <p:nvPr userDrawn="1"/>
        </p:nvCxnSpPr>
        <p:spPr>
          <a:xfrm>
            <a:off x="1152000" y="0"/>
            <a:ext cx="0" cy="685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 hidden="1">
            <a:extLst>
              <a:ext uri="{FF2B5EF4-FFF2-40B4-BE49-F238E27FC236}">
                <a16:creationId xmlns:a16="http://schemas.microsoft.com/office/drawing/2014/main" id="{04A806EC-57C8-4AEF-BAAF-702698AEF03D}"/>
              </a:ext>
            </a:extLst>
          </p:cNvPr>
          <p:cNvCxnSpPr/>
          <p:nvPr userDrawn="1"/>
        </p:nvCxnSpPr>
        <p:spPr>
          <a:xfrm>
            <a:off x="0" y="55728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6E0036B3-2260-4277-AB02-15CC4C88949C}"/>
              </a:ext>
            </a:extLst>
          </p:cNvPr>
          <p:cNvCxnSpPr/>
          <p:nvPr userDrawn="1"/>
        </p:nvCxnSpPr>
        <p:spPr>
          <a:xfrm>
            <a:off x="0" y="58464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C999B430-1C63-4E7A-A77E-6121DED96CFB}"/>
              </a:ext>
            </a:extLst>
          </p:cNvPr>
          <p:cNvCxnSpPr/>
          <p:nvPr userDrawn="1"/>
        </p:nvCxnSpPr>
        <p:spPr>
          <a:xfrm>
            <a:off x="0" y="61236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 descr="Obsah obrázku text&#10;&#10;Popis byl vytvořen automaticky">
            <a:extLst>
              <a:ext uri="{FF2B5EF4-FFF2-40B4-BE49-F238E27FC236}">
                <a16:creationId xmlns:a16="http://schemas.microsoft.com/office/drawing/2014/main" id="{72C9EC45-DD94-D6A0-0F8D-FC11BDE66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467" y="3958896"/>
            <a:ext cx="3734193" cy="810005"/>
          </a:xfrm>
          <a:prstGeom prst="rect">
            <a:avLst/>
          </a:prstGeom>
        </p:spPr>
      </p:pic>
      <p:sp>
        <p:nvSpPr>
          <p:cNvPr id="19" name="Obdélník modrý průhledný">
            <a:extLst>
              <a:ext uri="{FF2B5EF4-FFF2-40B4-BE49-F238E27FC236}">
                <a16:creationId xmlns:a16="http://schemas.microsoft.com/office/drawing/2014/main" id="{B95ACA3A-6DC2-CBDD-C6E5-E5C0E2871166}"/>
              </a:ext>
            </a:extLst>
          </p:cNvPr>
          <p:cNvSpPr/>
          <p:nvPr userDrawn="1"/>
        </p:nvSpPr>
        <p:spPr>
          <a:xfrm>
            <a:off x="575044" y="1295691"/>
            <a:ext cx="8958787" cy="2472207"/>
          </a:xfrm>
          <a:prstGeom prst="rect">
            <a:avLst/>
          </a:prstGeom>
          <a:solidFill>
            <a:srgbClr val="1C4E7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285C634-DF9B-DF3A-C654-100B3443D8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044" y="1306313"/>
            <a:ext cx="8958787" cy="2246875"/>
          </a:xfrm>
        </p:spPr>
        <p:txBody>
          <a:bodyPr lIns="432000" tIns="360000" rIns="144000" anchor="t" anchorCtr="0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sk-SK" dirty="0"/>
              <a:t>N</a:t>
            </a:r>
            <a:r>
              <a:rPr lang="cs-CZ" dirty="0" err="1"/>
              <a:t>ázev</a:t>
            </a:r>
            <a:r>
              <a:rPr lang="cs-CZ" dirty="0"/>
              <a:t> prezentace API – OP TAK verze</a:t>
            </a:r>
            <a:endParaRPr lang="en-US" dirty="0"/>
          </a:p>
        </p:txBody>
      </p:sp>
      <p:pic>
        <p:nvPicPr>
          <p:cNvPr id="2" name="LogoAPI">
            <a:extLst>
              <a:ext uri="{FF2B5EF4-FFF2-40B4-BE49-F238E27FC236}">
                <a16:creationId xmlns:a16="http://schemas.microsoft.com/office/drawing/2014/main" id="{A0F36E7F-2664-75C2-3AB9-9AFB403AB0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6" y="432001"/>
            <a:ext cx="2577508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18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576000" y="432000"/>
            <a:ext cx="1104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575521" y="3198034"/>
            <a:ext cx="9757371" cy="16761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22" y="3198034"/>
            <a:ext cx="9757849" cy="1677579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479" y="0"/>
            <a:ext cx="12192957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115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BDFFA5-880F-4E0B-9FA5-B12F7B9B1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6207" y="1791123"/>
            <a:ext cx="3103909" cy="9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66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8F99A49-8F64-446D-8BAE-AA72B13E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03B6A9-0F72-4079-A7C5-B17FC2AF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83C80B-7AD0-4AE9-BD4B-F3D550D7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B902720F-C56B-27B7-C8AD-3A415E847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2" y="647998"/>
            <a:ext cx="89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84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0694F8-BF33-479E-9103-D3F78E8EF2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84003" y="2159996"/>
            <a:ext cx="5232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159997"/>
            <a:ext cx="5232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AE7A4355-CFEC-4018-8FB4-B32AE7BA51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1A8046C-3F72-4BAB-8DD1-CA782633CD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0682680-2F11-4068-B5F0-95D5CA7127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1CFD5ADA-B335-0A3D-7A1A-D0246AEF5C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2" y="647998"/>
            <a:ext cx="89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30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160000"/>
            <a:ext cx="552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C7D9F1-5AF9-4EBC-88A0-29A16C96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2160000"/>
            <a:ext cx="4944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259173-168F-4967-AE9E-3325EF0A32E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B8166E-E87B-4585-BB3A-3D2835781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5DD64B5-8806-4AAB-A737-D1107F215C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C504C81E-5E83-DFA6-62EE-83E79DC11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2" y="647998"/>
            <a:ext cx="89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44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000" y="2160000"/>
            <a:ext cx="11040001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177F18-B411-4EC0-BB9E-FC2490FC66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DA308D-7155-4013-8D52-06DC350A6C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FF3745-EA22-4FCD-8712-6A19886BFA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EA5CBF24-0EAA-8606-F3E8-8873B997B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2" y="647998"/>
            <a:ext cx="89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23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B8D3EBFE-8960-45BC-AE17-5170B0B24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4004" y="2160000"/>
            <a:ext cx="5232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999" y="2160000"/>
            <a:ext cx="5232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622823-8814-4A95-A9EC-2DF99432441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845C02-A0F2-479D-B609-940F1AEF9F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6E6F50DA-ACC8-47BC-B16A-6A4BE035FB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09A30962-C800-53BB-3B88-A09239106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2" y="647998"/>
            <a:ext cx="89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91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priorita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54FCAE-D0A9-43D6-9999-5B514BAC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1BAAB9-3C94-4504-A3C2-8065D019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11EC110-D57D-453D-8C09-A4BBB35F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AF494FCF-D5F5-1DF4-D849-4D588B084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2" y="647998"/>
            <a:ext cx="89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76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576000" y="432000"/>
            <a:ext cx="1104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2" name="Podklad pod nadpisem zelen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575043" y="431286"/>
            <a:ext cx="7430400" cy="302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79" y="429858"/>
            <a:ext cx="74304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2BB60299-A018-49C9-93D0-E983D7378EE4}"/>
              </a:ext>
            </a:extLst>
          </p:cNvPr>
          <p:cNvGrpSpPr/>
          <p:nvPr userDrawn="1"/>
        </p:nvGrpSpPr>
        <p:grpSpPr>
          <a:xfrm>
            <a:off x="-479" y="0"/>
            <a:ext cx="12192957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2EE4FA9B-0575-4F20-868F-9280D391DAC5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DFE56F3D-EE33-4B6A-B6BE-F0F58D49FCE0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AC9AA58E-9871-4E3D-858D-4F34A510607E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05CCB5D2-5528-45D9-B223-4385F8742BCE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115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830840-042C-41EC-9157-C6952F88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2E2078-E621-4832-87DD-6B512264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AEEDDC-D8C6-492C-88B6-0EE3381B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3" name="Kruh OSA1 tyrkysový">
            <a:extLst>
              <a:ext uri="{FF2B5EF4-FFF2-40B4-BE49-F238E27FC236}">
                <a16:creationId xmlns:a16="http://schemas.microsoft.com/office/drawing/2014/main" id="{03B1215B-09C0-D4F3-CB04-4EFC56409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10720" y="3458886"/>
            <a:ext cx="90044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2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576000" y="432000"/>
            <a:ext cx="1104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575521" y="3198034"/>
            <a:ext cx="9757371" cy="1676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22" y="3196606"/>
            <a:ext cx="9757849" cy="1677579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479" y="0"/>
            <a:ext cx="12192957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115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BDFFA5-880F-4E0B-9FA5-B12F7B9B1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7553" y="1791123"/>
            <a:ext cx="2963075" cy="9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10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8F99A49-8F64-446D-8BAE-AA72B13E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03B6A9-0F72-4079-A7C5-B17FC2AF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83C80B-7AD0-4AE9-BD4B-F3D550D7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B4A6E18E-C5C6-CA6D-34DC-531E42E05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1520" y="647998"/>
            <a:ext cx="90044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3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řekrytí bílé">
            <a:extLst>
              <a:ext uri="{FF2B5EF4-FFF2-40B4-BE49-F238E27FC236}">
                <a16:creationId xmlns:a16="http://schemas.microsoft.com/office/drawing/2014/main" id="{8348944A-C34C-4FB5-9727-6CD896E180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7" name="Obdélník modrý">
            <a:extLst>
              <a:ext uri="{FF2B5EF4-FFF2-40B4-BE49-F238E27FC236}">
                <a16:creationId xmlns:a16="http://schemas.microsoft.com/office/drawing/2014/main" id="{1A1EB5FE-167D-4BED-ABD8-FFE64182F6B6}"/>
              </a:ext>
            </a:extLst>
          </p:cNvPr>
          <p:cNvSpPr/>
          <p:nvPr userDrawn="1"/>
        </p:nvSpPr>
        <p:spPr>
          <a:xfrm>
            <a:off x="576000" y="432000"/>
            <a:ext cx="11040000" cy="5994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2000" y="2124000"/>
            <a:ext cx="9887979" cy="3870000"/>
          </a:xfrm>
          <a:solidFill>
            <a:srgbClr val="FFFFFF">
              <a:alpha val="0"/>
            </a:srgbClr>
          </a:solidFill>
        </p:spPr>
        <p:txBody>
          <a:bodyPr/>
          <a:lstStyle>
            <a:lvl1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1600"/>
              </a:spcBef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cs-CZ" dirty="0"/>
              <a:t>Položka obsahu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2001" y="431999"/>
            <a:ext cx="9887988" cy="1224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cs-CZ" dirty="0"/>
              <a:t>Obsah</a:t>
            </a:r>
            <a:endParaRPr lang="en-US" dirty="0"/>
          </a:p>
        </p:txBody>
      </p:sp>
      <p:cxnSp>
        <p:nvCxnSpPr>
          <p:cNvPr id="8" name="Přímá spojnice 7" hidden="1">
            <a:extLst>
              <a:ext uri="{FF2B5EF4-FFF2-40B4-BE49-F238E27FC236}">
                <a16:creationId xmlns:a16="http://schemas.microsoft.com/office/drawing/2014/main" id="{56551BDC-6336-460A-BC03-8C0DD565AE3F}"/>
              </a:ext>
            </a:extLst>
          </p:cNvPr>
          <p:cNvCxnSpPr/>
          <p:nvPr userDrawn="1"/>
        </p:nvCxnSpPr>
        <p:spPr>
          <a:xfrm>
            <a:off x="0" y="11484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EFBF4D4E-E178-49C7-8154-634234299AE6}"/>
              </a:ext>
            </a:extLst>
          </p:cNvPr>
          <p:cNvCxnSpPr/>
          <p:nvPr userDrawn="1"/>
        </p:nvCxnSpPr>
        <p:spPr>
          <a:xfrm>
            <a:off x="1152000" y="0"/>
            <a:ext cx="0" cy="68580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 hidden="1">
            <a:extLst>
              <a:ext uri="{FF2B5EF4-FFF2-40B4-BE49-F238E27FC236}">
                <a16:creationId xmlns:a16="http://schemas.microsoft.com/office/drawing/2014/main" id="{CD054146-93DE-44F3-9956-F66209F6D49A}"/>
              </a:ext>
            </a:extLst>
          </p:cNvPr>
          <p:cNvCxnSpPr/>
          <p:nvPr userDrawn="1"/>
        </p:nvCxnSpPr>
        <p:spPr>
          <a:xfrm>
            <a:off x="0" y="23112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 hidden="1">
            <a:extLst>
              <a:ext uri="{FF2B5EF4-FFF2-40B4-BE49-F238E27FC236}">
                <a16:creationId xmlns:a16="http://schemas.microsoft.com/office/drawing/2014/main" id="{0F1D0507-01EA-4B3B-ACE4-9422D6896EB9}"/>
              </a:ext>
            </a:extLst>
          </p:cNvPr>
          <p:cNvCxnSpPr/>
          <p:nvPr userDrawn="1"/>
        </p:nvCxnSpPr>
        <p:spPr>
          <a:xfrm>
            <a:off x="203200" y="27756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12F758-4405-495B-807B-BA4ACBB1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606D43-00FE-4796-B95C-49822CD5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485DAC75-4702-4C86-81E1-5DEE58CA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314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0694F8-BF33-479E-9103-D3F78E8EF2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84003" y="2159996"/>
            <a:ext cx="5232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159997"/>
            <a:ext cx="5232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AE7A4355-CFEC-4018-8FB4-B32AE7BA51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1A8046C-3F72-4BAB-8DD1-CA782633CD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0682680-2F11-4068-B5F0-95D5CA7127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46D74C2C-A142-9F4B-7535-6D9C27FA9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1520" y="647998"/>
            <a:ext cx="90044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65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160000"/>
            <a:ext cx="552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C7D9F1-5AF9-4EBC-88A0-29A16C96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2160000"/>
            <a:ext cx="4944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259173-168F-4967-AE9E-3325EF0A32E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B8166E-E87B-4585-BB3A-3D2835781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5DD64B5-8806-4AAB-A737-D1107F215C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B52ADB02-031E-8E5C-4892-D2DF9009D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1520" y="647998"/>
            <a:ext cx="90044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20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000" y="2160000"/>
            <a:ext cx="11040001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177F18-B411-4EC0-BB9E-FC2490FC66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DA308D-7155-4013-8D52-06DC350A6C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FF3745-EA22-4FCD-8712-6A19886BFA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13C3CCBF-5B2A-9189-BF2D-AFD7085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1520" y="647998"/>
            <a:ext cx="90044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15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B8D3EBFE-8960-45BC-AE17-5170B0B24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4004" y="2160000"/>
            <a:ext cx="5232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999" y="2160000"/>
            <a:ext cx="5232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622823-8814-4A95-A9EC-2DF99432441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845C02-A0F2-479D-B609-940F1AEF9F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6E6F50DA-ACC8-47BC-B16A-6A4BE035FB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A698E819-5809-DBEA-DB15-34C921148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1520" y="647998"/>
            <a:ext cx="90044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80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priorita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54FCAE-D0A9-43D6-9999-5B514BAC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1BAAB9-3C94-4504-A3C2-8065D019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11EC110-D57D-453D-8C09-A4BBB35F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A4AEB477-8EBF-A3E2-A1FF-479C0625C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1520" y="647998"/>
            <a:ext cx="90044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12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576000" y="432000"/>
            <a:ext cx="1104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2" name="Podklad pod nadpisem zelen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575043" y="431286"/>
            <a:ext cx="7430400" cy="302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79" y="430572"/>
            <a:ext cx="7430400" cy="3027600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2BB60299-A018-49C9-93D0-E983D7378EE4}"/>
              </a:ext>
            </a:extLst>
          </p:cNvPr>
          <p:cNvGrpSpPr/>
          <p:nvPr userDrawn="1"/>
        </p:nvGrpSpPr>
        <p:grpSpPr>
          <a:xfrm>
            <a:off x="-479" y="0"/>
            <a:ext cx="12192957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2EE4FA9B-0575-4F20-868F-9280D391DAC5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DFE56F3D-EE33-4B6A-B6BE-F0F58D49FCE0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AC9AA58E-9871-4E3D-858D-4F34A510607E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05CCB5D2-5528-45D9-B223-4385F8742BCE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115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830840-042C-41EC-9157-C6952F88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2E2078-E621-4832-87DD-6B512264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AEEDDC-D8C6-492C-88B6-0EE3381B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3" name="Kruh OSA1 tyrkysový">
            <a:extLst>
              <a:ext uri="{FF2B5EF4-FFF2-40B4-BE49-F238E27FC236}">
                <a16:creationId xmlns:a16="http://schemas.microsoft.com/office/drawing/2014/main" id="{03B1215B-09C0-D4F3-CB04-4EFC56409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10721" y="3458886"/>
            <a:ext cx="89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85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Kapitola (priorita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576000" y="432000"/>
            <a:ext cx="1104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2" name="Podklad pod nadpisem tyrkysov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575521" y="3198034"/>
            <a:ext cx="9757371" cy="16761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44" y="3198034"/>
            <a:ext cx="9757849" cy="1677579"/>
          </a:xfrm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3" name="Bílý rám">
            <a:extLst>
              <a:ext uri="{FF2B5EF4-FFF2-40B4-BE49-F238E27FC236}">
                <a16:creationId xmlns:a16="http://schemas.microsoft.com/office/drawing/2014/main" id="{FB535E86-12E1-456E-83BD-E4474CF00C47}"/>
              </a:ext>
            </a:extLst>
          </p:cNvPr>
          <p:cNvGrpSpPr/>
          <p:nvPr userDrawn="1"/>
        </p:nvGrpSpPr>
        <p:grpSpPr>
          <a:xfrm>
            <a:off x="-479" y="0"/>
            <a:ext cx="12192957" cy="6858000"/>
            <a:chOff x="-359" y="0"/>
            <a:chExt cx="9144718" cy="6858000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66D5CFD-E864-4CF7-9E3D-C793BA0A9771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6034DDA5-D22F-40FE-B3DD-27C0C8706FD4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90B22AA-8501-4B7D-BC8E-2E3B442AE907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59CB390-D565-4788-90FD-15BD95807DB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115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8358-1A88-4B98-A874-4B6F6C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88889C-6183-49FD-9D89-A56221C7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2E56D73A-B081-4C5B-9C71-733F166C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BDFFA5-880F-4E0B-9FA5-B12F7B9B1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7552" y="1878612"/>
            <a:ext cx="3670908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92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8F99A49-8F64-446D-8BAE-AA72B13E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03B6A9-0F72-4079-A7C5-B17FC2AF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83C80B-7AD0-4AE9-BD4B-F3D550D7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8A99CC8A-AFC6-DB56-DEFC-2E1489CFE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2" y="647998"/>
            <a:ext cx="89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36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0694F8-BF33-479E-9103-D3F78E8EF2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84003" y="2159996"/>
            <a:ext cx="5232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159997"/>
            <a:ext cx="5232000" cy="426600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AE7A4355-CFEC-4018-8FB4-B32AE7BA51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1A8046C-3F72-4BAB-8DD1-CA782633CD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0682680-2F11-4068-B5F0-95D5CA7127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Kruh OSA1 tyrkysový">
            <a:extLst>
              <a:ext uri="{FF2B5EF4-FFF2-40B4-BE49-F238E27FC236}">
                <a16:creationId xmlns:a16="http://schemas.microsoft.com/office/drawing/2014/main" id="{AFBD8887-D5A4-2330-D1BD-81E416EF6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2" y="647998"/>
            <a:ext cx="89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67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160000"/>
            <a:ext cx="552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C7D9F1-5AF9-4EBC-88A0-29A16C96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2160000"/>
            <a:ext cx="4944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259173-168F-4967-AE9E-3325EF0A32E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B8166E-E87B-4585-BB3A-3D28357813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5DD64B5-8806-4AAB-A737-D1107F215C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896E3047-9242-DC28-BBC4-E9FB71EFB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2" y="647998"/>
            <a:ext cx="89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7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ola obecná žlut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ekrytí bílé">
            <a:extLst>
              <a:ext uri="{FF2B5EF4-FFF2-40B4-BE49-F238E27FC236}">
                <a16:creationId xmlns:a16="http://schemas.microsoft.com/office/drawing/2014/main" id="{AF298F89-9DBF-4793-9EF2-C0D9943F13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Podklad modrý">
            <a:extLst>
              <a:ext uri="{FF2B5EF4-FFF2-40B4-BE49-F238E27FC236}">
                <a16:creationId xmlns:a16="http://schemas.microsoft.com/office/drawing/2014/main" id="{41F538D0-4BB8-409C-A533-B8B88AEB9351}"/>
              </a:ext>
            </a:extLst>
          </p:cNvPr>
          <p:cNvSpPr/>
          <p:nvPr userDrawn="1"/>
        </p:nvSpPr>
        <p:spPr>
          <a:xfrm>
            <a:off x="576000" y="432000"/>
            <a:ext cx="11040000" cy="5994000"/>
          </a:xfrm>
          <a:prstGeom prst="rect">
            <a:avLst/>
          </a:prstGeom>
          <a:solidFill>
            <a:srgbClr val="002E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11" name="Kapitola kruh žlutý">
            <a:extLst>
              <a:ext uri="{FF2B5EF4-FFF2-40B4-BE49-F238E27FC236}">
                <a16:creationId xmlns:a16="http://schemas.microsoft.com/office/drawing/2014/main" id="{33DE3FC4-C3A6-45F8-9A7F-EADB3297B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33" y="2394942"/>
            <a:ext cx="3428207" cy="3179070"/>
          </a:xfrm>
          <a:prstGeom prst="rect">
            <a:avLst/>
          </a:prstGeom>
        </p:spPr>
      </p:pic>
      <p:sp>
        <p:nvSpPr>
          <p:cNvPr id="12" name="Podklad pod nadpisem žlutý">
            <a:extLst>
              <a:ext uri="{FF2B5EF4-FFF2-40B4-BE49-F238E27FC236}">
                <a16:creationId xmlns:a16="http://schemas.microsoft.com/office/drawing/2014/main" id="{09600A39-CD7D-40AF-8C6C-7009402A4ACB}"/>
              </a:ext>
            </a:extLst>
          </p:cNvPr>
          <p:cNvSpPr/>
          <p:nvPr userDrawn="1"/>
        </p:nvSpPr>
        <p:spPr>
          <a:xfrm>
            <a:off x="575043" y="431286"/>
            <a:ext cx="7430400" cy="3027600"/>
          </a:xfrm>
          <a:prstGeom prst="rect">
            <a:avLst/>
          </a:prstGeom>
          <a:solidFill>
            <a:srgbClr val="C9D417"/>
          </a:solidFill>
          <a:ln>
            <a:solidFill>
              <a:srgbClr val="C9D4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840" y="430572"/>
            <a:ext cx="7430400" cy="3027600"/>
          </a:xfrm>
          <a:solidFill>
            <a:srgbClr val="C9D417">
              <a:alpha val="0"/>
            </a:srgbClr>
          </a:solidFill>
        </p:spPr>
        <p:txBody>
          <a:bodyPr lIns="432000" tIns="360000" rIns="144000" anchor="t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8" name="Bílý rám">
            <a:extLst>
              <a:ext uri="{FF2B5EF4-FFF2-40B4-BE49-F238E27FC236}">
                <a16:creationId xmlns:a16="http://schemas.microsoft.com/office/drawing/2014/main" id="{D86AC863-739E-461B-99D4-AAE9D02CE856}"/>
              </a:ext>
            </a:extLst>
          </p:cNvPr>
          <p:cNvGrpSpPr/>
          <p:nvPr userDrawn="1"/>
        </p:nvGrpSpPr>
        <p:grpSpPr>
          <a:xfrm>
            <a:off x="-479" y="0"/>
            <a:ext cx="12192957" cy="6858000"/>
            <a:chOff x="-359" y="0"/>
            <a:chExt cx="9144718" cy="6858000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94E8FFCA-23E5-4ED2-9267-84D5FBFE16ED}"/>
                </a:ext>
              </a:extLst>
            </p:cNvPr>
            <p:cNvSpPr/>
            <p:nvPr userDrawn="1"/>
          </p:nvSpPr>
          <p:spPr>
            <a:xfrm>
              <a:off x="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717A5CD8-09CE-40FF-A95A-98E1D35916DE}"/>
                </a:ext>
              </a:extLst>
            </p:cNvPr>
            <p:cNvSpPr/>
            <p:nvPr userDrawn="1"/>
          </p:nvSpPr>
          <p:spPr>
            <a:xfrm>
              <a:off x="8712000" y="0"/>
              <a:ext cx="43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043598FA-B018-4F3D-8A92-2167E57802B5}"/>
                </a:ext>
              </a:extLst>
            </p:cNvPr>
            <p:cNvSpPr/>
            <p:nvPr userDrawn="1"/>
          </p:nvSpPr>
          <p:spPr>
            <a:xfrm>
              <a:off x="-359" y="0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9ACD0021-3556-4A8A-9360-21240ACDEB30}"/>
                </a:ext>
              </a:extLst>
            </p:cNvPr>
            <p:cNvSpPr/>
            <p:nvPr userDrawn="1"/>
          </p:nvSpPr>
          <p:spPr>
            <a:xfrm>
              <a:off x="0" y="6427428"/>
              <a:ext cx="9144359" cy="430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01A04CEB-C15E-47AA-9809-BB6345603B87}"/>
              </a:ext>
            </a:extLst>
          </p:cNvPr>
          <p:cNvCxnSpPr/>
          <p:nvPr userDrawn="1"/>
        </p:nvCxnSpPr>
        <p:spPr>
          <a:xfrm>
            <a:off x="1152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5B2135BE-FC20-43E2-BE89-A3E19E09A289}"/>
              </a:ext>
            </a:extLst>
          </p:cNvPr>
          <p:cNvCxnSpPr/>
          <p:nvPr userDrawn="1"/>
        </p:nvCxnSpPr>
        <p:spPr>
          <a:xfrm>
            <a:off x="0" y="1159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 hidden="1">
            <a:extLst>
              <a:ext uri="{FF2B5EF4-FFF2-40B4-BE49-F238E27FC236}">
                <a16:creationId xmlns:a16="http://schemas.microsoft.com/office/drawing/2014/main" id="{788CF87F-704D-438A-B6EC-9E67353B60B4}"/>
              </a:ext>
            </a:extLst>
          </p:cNvPr>
          <p:cNvCxnSpPr/>
          <p:nvPr userDrawn="1"/>
        </p:nvCxnSpPr>
        <p:spPr>
          <a:xfrm>
            <a:off x="0" y="298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CAD2B14D-5F8D-45DF-A75A-C86510F4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AF47D0E8-25D2-4529-B3F2-4E4BAF3B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29C95F39-E45C-4C05-B511-6C2DF8CD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155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000" y="2160000"/>
            <a:ext cx="11040001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177F18-B411-4EC0-BB9E-FC2490FC66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DA308D-7155-4013-8D52-06DC350A6C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FF3745-EA22-4FCD-8712-6A19886BFA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9BA7CFC7-717A-DCDD-DDC6-91FA3DB28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2" y="647998"/>
            <a:ext cx="89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64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B8D3EBFE-8960-45BC-AE17-5170B0B24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4004" y="2160000"/>
            <a:ext cx="5232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F07D6308-11AD-4A8B-BF50-40A47D21AE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999" y="2160000"/>
            <a:ext cx="5232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622823-8814-4A95-A9EC-2DF99432441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845C02-A0F2-479D-B609-940F1AEF9F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6E6F50DA-ACC8-47BC-B16A-6A4BE035FB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29C83E75-C054-459F-0016-C965A9410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2" y="647998"/>
            <a:ext cx="89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85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(priorita 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modrý pod nadpisem">
            <a:extLst>
              <a:ext uri="{FF2B5EF4-FFF2-40B4-BE49-F238E27FC236}">
                <a16:creationId xmlns:a16="http://schemas.microsoft.com/office/drawing/2014/main" id="{28B21C4F-E238-44A5-BBF6-4B9D0A776A4B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5" name="Obdélník zelený malý">
            <a:extLst>
              <a:ext uri="{FF2B5EF4-FFF2-40B4-BE49-F238E27FC236}">
                <a16:creationId xmlns:a16="http://schemas.microsoft.com/office/drawing/2014/main" id="{AF1233DF-9B04-45B0-A1A4-FC6B5EC367EB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54FCAE-D0A9-43D6-9999-5B514BAC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1BAAB9-3C94-4504-A3C2-8065D019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11EC110-D57D-453D-8C09-A4BBB35F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Kruh OSA1 tyrkysový">
            <a:extLst>
              <a:ext uri="{FF2B5EF4-FFF2-40B4-BE49-F238E27FC236}">
                <a16:creationId xmlns:a16="http://schemas.microsoft.com/office/drawing/2014/main" id="{92E8C991-2189-7D2D-07BF-7D3ADC8D4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062" y="647998"/>
            <a:ext cx="8993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9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4E2CC0-22FA-45FE-A582-D338BD83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21A47B-3E3C-436C-B379-00275E3A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875CD5-5C32-4695-8CEB-E62BC84A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40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159997"/>
            <a:ext cx="5232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2993A2-6E62-4BE4-87C5-1ECE9E85C6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84000" y="2159996"/>
            <a:ext cx="5232000" cy="4266003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E18459-BE88-48C0-9751-BEDAE6839D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E175AC-08F4-498A-A61E-4A62E1DB85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C075DC-1B46-4AA5-ADA0-894749F5A4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61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160000"/>
            <a:ext cx="4944000" cy="4266000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50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160000"/>
            <a:ext cx="552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B22781-36B7-4B25-B72D-1023FD0AD6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F644A7-B25E-4995-A7E7-390EA071B9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BA73B5-3B98-4661-959B-A983F836A5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36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75455081-29B0-401B-8500-750F9658F8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000" y="2160000"/>
            <a:ext cx="11040000" cy="4266000"/>
          </a:xfrm>
        </p:spPr>
        <p:txBody>
          <a:bodyPr lIns="0" tIns="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94AFF9-638B-455D-87BB-F0C58D2D6B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3449FE-EB75-4C6F-9AC3-E972EC1D8C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00027-E506-411D-8AFD-DF019F85CF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0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modrý pod nadpisem">
            <a:extLst>
              <a:ext uri="{FF2B5EF4-FFF2-40B4-BE49-F238E27FC236}">
                <a16:creationId xmlns:a16="http://schemas.microsoft.com/office/drawing/2014/main" id="{BEBC178C-2888-4222-8CD7-CE9CFA8319B7}"/>
              </a:ext>
            </a:extLst>
          </p:cNvPr>
          <p:cNvSpPr/>
          <p:nvPr userDrawn="1"/>
        </p:nvSpPr>
        <p:spPr>
          <a:xfrm>
            <a:off x="575999" y="431999"/>
            <a:ext cx="11039996" cy="1332000"/>
          </a:xfrm>
          <a:prstGeom prst="rect">
            <a:avLst/>
          </a:prstGeom>
          <a:solidFill>
            <a:srgbClr val="002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7" name="Obdélník žlutý malý">
            <a:extLst>
              <a:ext uri="{FF2B5EF4-FFF2-40B4-BE49-F238E27FC236}">
                <a16:creationId xmlns:a16="http://schemas.microsoft.com/office/drawing/2014/main" id="{AA08E7F5-E4B0-4F54-BF36-75D2D62FE566}"/>
              </a:ext>
            </a:extLst>
          </p:cNvPr>
          <p:cNvSpPr/>
          <p:nvPr userDrawn="1"/>
        </p:nvSpPr>
        <p:spPr>
          <a:xfrm>
            <a:off x="11303996" y="431998"/>
            <a:ext cx="312000" cy="1332000"/>
          </a:xfrm>
          <a:prstGeom prst="rect">
            <a:avLst/>
          </a:prstGeom>
          <a:solidFill>
            <a:srgbClr val="C9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19" name="Kruh žlutý modré pozadí" hidden="1">
            <a:extLst>
              <a:ext uri="{FF2B5EF4-FFF2-40B4-BE49-F238E27FC236}">
                <a16:creationId xmlns:a16="http://schemas.microsoft.com/office/drawing/2014/main" id="{60A34BA6-F209-41E7-9B75-E0DE4331E2B8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214"/>
            <a:ext cx="1487427" cy="1115570"/>
          </a:xfrm>
          <a:prstGeom prst="rect">
            <a:avLst/>
          </a:prstGeom>
        </p:spPr>
      </p:pic>
      <p:pic>
        <p:nvPicPr>
          <p:cNvPr id="10" name="Kruh žlutý">
            <a:extLst>
              <a:ext uri="{FF2B5EF4-FFF2-40B4-BE49-F238E27FC236}">
                <a16:creationId xmlns:a16="http://schemas.microsoft.com/office/drawing/2014/main" id="{5F1317D2-E7CE-4216-92BA-7A7F60C01B0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213"/>
            <a:ext cx="1108799" cy="11155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7487" y="431999"/>
            <a:ext cx="9110335" cy="13320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159997"/>
            <a:ext cx="11040000" cy="42660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00" y="6426000"/>
            <a:ext cx="1872000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6A17121-1A2E-40E5-9CBF-6DC45F065D12}" type="datetimeFigureOut">
              <a:rPr lang="cs-CZ" smtClean="0"/>
              <a:pPr/>
              <a:t>28.03.2025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5999" y="6426000"/>
            <a:ext cx="7200000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44000" y="6426000"/>
            <a:ext cx="1872000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fld id="{F560E15E-F4A6-43FA-8616-4132254B35B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 hidden="1">
            <a:extLst>
              <a:ext uri="{FF2B5EF4-FFF2-40B4-BE49-F238E27FC236}">
                <a16:creationId xmlns:a16="http://schemas.microsoft.com/office/drawing/2014/main" id="{9D742A61-1D13-45A6-A88C-2EC782B865DC}"/>
              </a:ext>
            </a:extLst>
          </p:cNvPr>
          <p:cNvCxnSpPr/>
          <p:nvPr userDrawn="1"/>
        </p:nvCxnSpPr>
        <p:spPr>
          <a:xfrm>
            <a:off x="576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 hidden="1">
            <a:extLst>
              <a:ext uri="{FF2B5EF4-FFF2-40B4-BE49-F238E27FC236}">
                <a16:creationId xmlns:a16="http://schemas.microsoft.com/office/drawing/2014/main" id="{28B69BC5-2175-46D1-8681-1D56B8404A0A}"/>
              </a:ext>
            </a:extLst>
          </p:cNvPr>
          <p:cNvCxnSpPr/>
          <p:nvPr userDrawn="1"/>
        </p:nvCxnSpPr>
        <p:spPr>
          <a:xfrm>
            <a:off x="11616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 hidden="1">
            <a:extLst>
              <a:ext uri="{FF2B5EF4-FFF2-40B4-BE49-F238E27FC236}">
                <a16:creationId xmlns:a16="http://schemas.microsoft.com/office/drawing/2014/main" id="{E4D7B208-DDE8-4E51-8569-48D3852242A5}"/>
              </a:ext>
            </a:extLst>
          </p:cNvPr>
          <p:cNvCxnSpPr/>
          <p:nvPr userDrawn="1"/>
        </p:nvCxnSpPr>
        <p:spPr>
          <a:xfrm>
            <a:off x="0" y="432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A6620084-B6E8-4B5A-8D50-5C851BCD75CE}"/>
              </a:ext>
            </a:extLst>
          </p:cNvPr>
          <p:cNvCxnSpPr/>
          <p:nvPr userDrawn="1"/>
        </p:nvCxnSpPr>
        <p:spPr>
          <a:xfrm>
            <a:off x="0" y="1764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 hidden="1">
            <a:extLst>
              <a:ext uri="{FF2B5EF4-FFF2-40B4-BE49-F238E27FC236}">
                <a16:creationId xmlns:a16="http://schemas.microsoft.com/office/drawing/2014/main" id="{EE793F4C-3F39-40BC-A0F6-473BB23B6532}"/>
              </a:ext>
            </a:extLst>
          </p:cNvPr>
          <p:cNvCxnSpPr/>
          <p:nvPr userDrawn="1"/>
        </p:nvCxnSpPr>
        <p:spPr>
          <a:xfrm>
            <a:off x="0" y="642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 hidden="1">
            <a:extLst>
              <a:ext uri="{FF2B5EF4-FFF2-40B4-BE49-F238E27FC236}">
                <a16:creationId xmlns:a16="http://schemas.microsoft.com/office/drawing/2014/main" id="{4382475F-C424-409A-97E0-9F0991E0D520}"/>
              </a:ext>
            </a:extLst>
          </p:cNvPr>
          <p:cNvCxnSpPr/>
          <p:nvPr userDrawn="1"/>
        </p:nvCxnSpPr>
        <p:spPr>
          <a:xfrm>
            <a:off x="0" y="2160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 hidden="1">
            <a:extLst>
              <a:ext uri="{FF2B5EF4-FFF2-40B4-BE49-F238E27FC236}">
                <a16:creationId xmlns:a16="http://schemas.microsoft.com/office/drawing/2014/main" id="{E08BC050-6912-4DA6-9BAE-1DFBBFB11E47}"/>
              </a:ext>
            </a:extLst>
          </p:cNvPr>
          <p:cNvCxnSpPr/>
          <p:nvPr userDrawn="1"/>
        </p:nvCxnSpPr>
        <p:spPr>
          <a:xfrm>
            <a:off x="24336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 hidden="1">
            <a:extLst>
              <a:ext uri="{FF2B5EF4-FFF2-40B4-BE49-F238E27FC236}">
                <a16:creationId xmlns:a16="http://schemas.microsoft.com/office/drawing/2014/main" id="{04836462-3D87-4FC4-9F1F-0DF7CD42B651}"/>
              </a:ext>
            </a:extLst>
          </p:cNvPr>
          <p:cNvCxnSpPr/>
          <p:nvPr userDrawn="1"/>
        </p:nvCxnSpPr>
        <p:spPr>
          <a:xfrm>
            <a:off x="768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 hidden="1">
            <a:extLst>
              <a:ext uri="{FF2B5EF4-FFF2-40B4-BE49-F238E27FC236}">
                <a16:creationId xmlns:a16="http://schemas.microsoft.com/office/drawing/2014/main" id="{93F834A8-9D68-4945-9BFD-74CDC7C34B96}"/>
              </a:ext>
            </a:extLst>
          </p:cNvPr>
          <p:cNvCxnSpPr/>
          <p:nvPr userDrawn="1"/>
        </p:nvCxnSpPr>
        <p:spPr>
          <a:xfrm>
            <a:off x="1200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 hidden="1">
            <a:extLst>
              <a:ext uri="{FF2B5EF4-FFF2-40B4-BE49-F238E27FC236}">
                <a16:creationId xmlns:a16="http://schemas.microsoft.com/office/drawing/2014/main" id="{4FD96091-26E8-455A-8555-97ED26C266A7}"/>
              </a:ext>
            </a:extLst>
          </p:cNvPr>
          <p:cNvCxnSpPr/>
          <p:nvPr userDrawn="1"/>
        </p:nvCxnSpPr>
        <p:spPr>
          <a:xfrm>
            <a:off x="0" y="25560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 hidden="1">
            <a:extLst>
              <a:ext uri="{FF2B5EF4-FFF2-40B4-BE49-F238E27FC236}">
                <a16:creationId xmlns:a16="http://schemas.microsoft.com/office/drawing/2014/main" id="{A0482118-514E-4D52-A900-B84FE6FB329A}"/>
              </a:ext>
            </a:extLst>
          </p:cNvPr>
          <p:cNvCxnSpPr/>
          <p:nvPr userDrawn="1"/>
        </p:nvCxnSpPr>
        <p:spPr>
          <a:xfrm>
            <a:off x="0" y="41364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2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1" r:id="rId2"/>
    <p:sldLayoutId id="2147483726" r:id="rId3"/>
    <p:sldLayoutId id="2147483668" r:id="rId4"/>
    <p:sldLayoutId id="2147483671" r:id="rId5"/>
    <p:sldLayoutId id="2147483662" r:id="rId6"/>
    <p:sldLayoutId id="2147483669" r:id="rId7"/>
    <p:sldLayoutId id="2147483670" r:id="rId8"/>
    <p:sldLayoutId id="2147483680" r:id="rId9"/>
    <p:sldLayoutId id="2147483685" r:id="rId10"/>
    <p:sldLayoutId id="2147483666" r:id="rId11"/>
    <p:sldLayoutId id="2147483682" r:id="rId12"/>
    <p:sldLayoutId id="2147483672" r:id="rId13"/>
    <p:sldLayoutId id="2147483720" r:id="rId14"/>
    <p:sldLayoutId id="2147483676" r:id="rId15"/>
    <p:sldLayoutId id="2147483683" r:id="rId16"/>
    <p:sldLayoutId id="2147483684" r:id="rId17"/>
    <p:sldLayoutId id="2147483686" r:id="rId18"/>
    <p:sldLayoutId id="2147483687" r:id="rId19"/>
    <p:sldLayoutId id="2147483688" r:id="rId20"/>
    <p:sldLayoutId id="2147483673" r:id="rId21"/>
    <p:sldLayoutId id="2147483721" r:id="rId22"/>
    <p:sldLayoutId id="214748367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74" r:id="rId29"/>
    <p:sldLayoutId id="2147483722" r:id="rId30"/>
    <p:sldLayoutId id="2147483677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23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24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324000" algn="l" defTabSz="914400" rtl="0" eaLnBrk="1" latinLnBrk="0" hangingPunct="1">
        <a:lnSpc>
          <a:spcPct val="100000"/>
        </a:lnSpc>
        <a:spcBef>
          <a:spcPts val="500"/>
        </a:spcBef>
        <a:buFont typeface="Calibri Light" panose="020F030202020403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14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14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datum 15">
            <a:extLst>
              <a:ext uri="{FF2B5EF4-FFF2-40B4-BE49-F238E27FC236}">
                <a16:creationId xmlns:a16="http://schemas.microsoft.com/office/drawing/2014/main" id="{75B63145-91E9-46E7-AC0E-58AFAC31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2.4.2025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183E71F7-5976-453D-AAF0-A27AE752B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Hradec Králové </a:t>
            </a:r>
          </a:p>
        </p:txBody>
      </p:sp>
      <p:sp>
        <p:nvSpPr>
          <p:cNvPr id="14" name="Podnadpis 13">
            <a:extLst>
              <a:ext uri="{FF2B5EF4-FFF2-40B4-BE49-F238E27FC236}">
                <a16:creationId xmlns:a16="http://schemas.microsoft.com/office/drawing/2014/main" id="{AF2E8536-CA8A-490C-86A2-5C6E88E08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Klára Drašnerová 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B77F640C-225A-43DE-ABBA-D04EC3E7E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/>
              <a:t>OP TAK - PRAVIDLA HRY</a:t>
            </a:r>
            <a:br>
              <a:rPr lang="cs-CZ" dirty="0"/>
            </a:br>
            <a:r>
              <a:rPr lang="cs-CZ" dirty="0"/>
              <a:t>Nejčastější pochybení žadatelů/příjemců dotace </a:t>
            </a:r>
            <a:br>
              <a:rPr lang="cs-CZ" dirty="0"/>
            </a:br>
            <a:r>
              <a:rPr lang="cs-CZ" dirty="0"/>
              <a:t>a praktické tipy jak jim předcházet</a:t>
            </a:r>
          </a:p>
        </p:txBody>
      </p:sp>
    </p:spTree>
    <p:extLst>
      <p:ext uri="{BB962C8B-B14F-4D97-AF65-F5344CB8AC3E}">
        <p14:creationId xmlns:p14="http://schemas.microsoft.com/office/powerpoint/2010/main" val="73823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76BF1-91CD-2BB9-8449-92A66EB8C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D6939-E3CA-96B0-70B6-C5317130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PROJEKTU </a:t>
            </a:r>
          </a:p>
        </p:txBody>
      </p:sp>
      <p:graphicFrame>
        <p:nvGraphicFramePr>
          <p:cNvPr id="5" name="Zástupný obsah 3">
            <a:extLst>
              <a:ext uri="{FF2B5EF4-FFF2-40B4-BE49-F238E27FC236}">
                <a16:creationId xmlns:a16="http://schemas.microsoft.com/office/drawing/2014/main" id="{4AE86722-0BC8-4D46-DB4C-3E3B1013A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251859"/>
              </p:ext>
            </p:extLst>
          </p:nvPr>
        </p:nvGraphicFramePr>
        <p:xfrm>
          <a:off x="576263" y="1891275"/>
          <a:ext cx="11039475" cy="453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34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094AC-95DC-5F01-DE8C-8F1D0713F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C6824-FBC8-7376-B4FA-72C2E1C92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PROJEKTU </a:t>
            </a:r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BF136B39-C6FE-4FF8-A8EE-EEDED90159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15694"/>
              </p:ext>
            </p:extLst>
          </p:nvPr>
        </p:nvGraphicFramePr>
        <p:xfrm>
          <a:off x="576263" y="1925352"/>
          <a:ext cx="11039475" cy="450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28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6161C-A7E7-A51F-AB62-4531F6FD1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399A9-9CF0-FADB-F038-BDBA46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PROJEKTU </a:t>
            </a:r>
          </a:p>
        </p:txBody>
      </p:sp>
      <p:graphicFrame>
        <p:nvGraphicFramePr>
          <p:cNvPr id="5" name="Zástupný obsah 3">
            <a:extLst>
              <a:ext uri="{FF2B5EF4-FFF2-40B4-BE49-F238E27FC236}">
                <a16:creationId xmlns:a16="http://schemas.microsoft.com/office/drawing/2014/main" id="{2186DBC1-E857-37AC-F4DD-83B10D891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963538"/>
              </p:ext>
            </p:extLst>
          </p:nvPr>
        </p:nvGraphicFramePr>
        <p:xfrm>
          <a:off x="576263" y="1902634"/>
          <a:ext cx="11039475" cy="4523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01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AB2CF-DDFB-E223-0692-9F51494CD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ABA6C-B614-4DBD-A520-76851667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PROJEKTU </a:t>
            </a:r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A98A169F-807C-F296-7439-4A27C20E2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756076"/>
              </p:ext>
            </p:extLst>
          </p:nvPr>
        </p:nvGraphicFramePr>
        <p:xfrm>
          <a:off x="576263" y="1948070"/>
          <a:ext cx="11039475" cy="447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750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B1996C7-2402-4A25-81E5-D4A988517C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r>
              <a:rPr lang="cs-CZ" dirty="0"/>
              <a:t>klara.drasnerova@apiagentura.gov.cz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© Agentura pro podnikání a inovace, 2025</a:t>
            </a:r>
          </a:p>
        </p:txBody>
      </p:sp>
    </p:spTree>
    <p:extLst>
      <p:ext uri="{BB962C8B-B14F-4D97-AF65-F5344CB8AC3E}">
        <p14:creationId xmlns:p14="http://schemas.microsoft.com/office/powerpoint/2010/main" val="334278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A8030F-D36D-44CC-8AF3-0B2EE2815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dirty="0"/>
              <a:t>PRAVIDLA HRY </a:t>
            </a:r>
          </a:p>
          <a:p>
            <a:pPr marL="429750" lvl="1" indent="-285750">
              <a:buFont typeface="Wingdings" panose="05000000000000000000" pitchFamily="2" charset="2"/>
              <a:buChar char="Ø"/>
            </a:pPr>
            <a:r>
              <a:rPr lang="cs-CZ" dirty="0"/>
              <a:t>Kde se dozvíme, jaká pravidla musíme jako žadatelé/příjemci dodržovat</a:t>
            </a:r>
          </a:p>
          <a:p>
            <a:pPr marL="429750" lvl="1" indent="-285750">
              <a:buFont typeface="Wingdings" panose="05000000000000000000" pitchFamily="2" charset="2"/>
              <a:buChar char="Ø"/>
            </a:pPr>
            <a:r>
              <a:rPr lang="cs-CZ" dirty="0"/>
              <a:t>Fáze projektového cyklu</a:t>
            </a:r>
          </a:p>
          <a:p>
            <a:endParaRPr lang="cs-CZ" dirty="0"/>
          </a:p>
          <a:p>
            <a:r>
              <a:rPr lang="cs-CZ" sz="1800" dirty="0"/>
              <a:t>NEJČASTĚJŠÍ CHYBY ŽADATELŮ/PŘÍJEMCŮ A JAK JIM PŘEDCHÁZET </a:t>
            </a:r>
          </a:p>
          <a:p>
            <a:pPr marL="429750" lvl="1" indent="-285750">
              <a:buFont typeface="Wingdings" panose="05000000000000000000" pitchFamily="2" charset="2"/>
              <a:buChar char="Ø"/>
            </a:pPr>
            <a:r>
              <a:rPr lang="cs-CZ" dirty="0"/>
              <a:t>Před a v okamžiku podání žádosti o podporu</a:t>
            </a:r>
          </a:p>
          <a:p>
            <a:pPr marL="429750" lvl="1" indent="-285750">
              <a:buFont typeface="Wingdings" panose="05000000000000000000" pitchFamily="2" charset="2"/>
              <a:buChar char="Ø"/>
            </a:pPr>
            <a:r>
              <a:rPr lang="cs-CZ" dirty="0"/>
              <a:t>Při přípravě k RoPD</a:t>
            </a:r>
          </a:p>
          <a:p>
            <a:pPr marL="429750" lvl="1" indent="-285750">
              <a:buFont typeface="Wingdings" panose="05000000000000000000" pitchFamily="2" charset="2"/>
              <a:buChar char="Ø"/>
            </a:pPr>
            <a:r>
              <a:rPr lang="cs-CZ" dirty="0"/>
              <a:t>Ve fázi realizace</a:t>
            </a:r>
          </a:p>
          <a:p>
            <a:pPr marL="429750" lvl="1" indent="-285750">
              <a:buFont typeface="Wingdings" panose="05000000000000000000" pitchFamily="2" charset="2"/>
              <a:buChar char="Ø"/>
            </a:pPr>
            <a:r>
              <a:rPr lang="cs-CZ" dirty="0"/>
              <a:t>Po ukončení realizace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250B7A-B8F4-49A2-87AF-74C94042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196147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9A60A-600C-619E-C918-55C343047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A8F97-C565-2CAD-A0CA-3DA89C0E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PRAVIDLA HRY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02121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C2B6F-F46D-4498-A62B-1D1E2BD0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PROJEKTOVÝ CYKLUS</a:t>
            </a:r>
          </a:p>
        </p:txBody>
      </p:sp>
      <p:graphicFrame>
        <p:nvGraphicFramePr>
          <p:cNvPr id="4" name="Zástupný obsah 13">
            <a:extLst>
              <a:ext uri="{FF2B5EF4-FFF2-40B4-BE49-F238E27FC236}">
                <a16:creationId xmlns:a16="http://schemas.microsoft.com/office/drawing/2014/main" id="{7A5127C7-1DD8-AAA1-59D1-8702AC800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204373"/>
              </p:ext>
            </p:extLst>
          </p:nvPr>
        </p:nvGraphicFramePr>
        <p:xfrm>
          <a:off x="181745" y="1936711"/>
          <a:ext cx="11433994" cy="478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75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EE228-9A69-37C2-F666-E314A6420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444BB-AA44-3758-3408-95294781B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dirty="0"/>
              <a:t>NEJČASTĚJŠÍ CHYBY ŽADATELŮ/PŘÍJEMCŮ A JAK SE JIM VYHNOUT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39989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2985B-F74D-4C07-BD9D-25972BB3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PODPORU </a:t>
            </a:r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2A4E68C6-D395-902F-D962-3782073AD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382516"/>
              </p:ext>
            </p:extLst>
          </p:nvPr>
        </p:nvGraphicFramePr>
        <p:xfrm>
          <a:off x="564164" y="1961912"/>
          <a:ext cx="11063672" cy="4464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998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E2190-0FD8-2A0F-533C-2BDAE7AEE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2C6B5-2193-CBAE-E3AC-6E8CB104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PODPORU </a:t>
            </a:r>
          </a:p>
        </p:txBody>
      </p:sp>
      <p:graphicFrame>
        <p:nvGraphicFramePr>
          <p:cNvPr id="3" name="Zástupný obsah 3">
            <a:extLst>
              <a:ext uri="{FF2B5EF4-FFF2-40B4-BE49-F238E27FC236}">
                <a16:creationId xmlns:a16="http://schemas.microsoft.com/office/drawing/2014/main" id="{8F4F4353-1D9B-AC4C-5946-713825823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705976"/>
              </p:ext>
            </p:extLst>
          </p:nvPr>
        </p:nvGraphicFramePr>
        <p:xfrm>
          <a:off x="556080" y="1947050"/>
          <a:ext cx="11081222" cy="4478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420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71704-38D1-4764-EB6F-181B48DC8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1EBB2-67A4-355C-BEE2-67991B46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PODPORU </a:t>
            </a:r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58A8C0FF-BCA3-C19F-B99D-2E8DE3FF4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825950"/>
              </p:ext>
            </p:extLst>
          </p:nvPr>
        </p:nvGraphicFramePr>
        <p:xfrm>
          <a:off x="576263" y="1948071"/>
          <a:ext cx="11039475" cy="447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6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5487B-F162-975F-CE03-79DBCCD86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FF50A-82A3-037B-65FC-F97E7BC8B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K ROZHODNUTÍ O POSKYTNUTÍ DOTACE</a:t>
            </a:r>
          </a:p>
        </p:txBody>
      </p:sp>
      <p:graphicFrame>
        <p:nvGraphicFramePr>
          <p:cNvPr id="9" name="Zástupný obsah 3">
            <a:extLst>
              <a:ext uri="{FF2B5EF4-FFF2-40B4-BE49-F238E27FC236}">
                <a16:creationId xmlns:a16="http://schemas.microsoft.com/office/drawing/2014/main" id="{17FFA7FD-6A51-5BA1-3435-736E57BCE6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923453"/>
              </p:ext>
            </p:extLst>
          </p:nvPr>
        </p:nvGraphicFramePr>
        <p:xfrm>
          <a:off x="576263" y="1948070"/>
          <a:ext cx="11039475" cy="447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8559618"/>
      </p:ext>
    </p:extLst>
  </p:cSld>
  <p:clrMapOvr>
    <a:masterClrMapping/>
  </p:clrMapOvr>
</p:sld>
</file>

<file path=ppt/theme/theme1.xml><?xml version="1.0" encoding="utf-8"?>
<a:theme xmlns:a="http://schemas.openxmlformats.org/drawingml/2006/main" name="API 4x3">
  <a:themeElements>
    <a:clrScheme name="API OP TAK">
      <a:dk1>
        <a:srgbClr val="002E60"/>
      </a:dk1>
      <a:lt1>
        <a:sysClr val="window" lastClr="FFFFFF"/>
      </a:lt1>
      <a:dk2>
        <a:srgbClr val="000000"/>
      </a:dk2>
      <a:lt2>
        <a:srgbClr val="CAD400"/>
      </a:lt2>
      <a:accent1>
        <a:srgbClr val="002E60"/>
      </a:accent1>
      <a:accent2>
        <a:srgbClr val="BA5199"/>
      </a:accent2>
      <a:accent3>
        <a:srgbClr val="EF3E2D"/>
      </a:accent3>
      <a:accent4>
        <a:srgbClr val="FEC214"/>
      </a:accent4>
      <a:accent5>
        <a:srgbClr val="2DAD4A"/>
      </a:accent5>
      <a:accent6>
        <a:srgbClr val="32A4D5"/>
      </a:accent6>
      <a:hlink>
        <a:srgbClr val="009FE3"/>
      </a:hlink>
      <a:folHlink>
        <a:srgbClr val="CAD400"/>
      </a:folHlink>
    </a:clrScheme>
    <a:fontScheme name="Calibri - Calibri Ligh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BECNÁ ŠABLONA_PP - OP TAK – 16_9" id="{228DAF17-7737-4857-959A-670C7E7BE8E1}" vid="{9D2B603D-D35A-4698-91FF-641313351DC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87A6A7A824C94A914D13223D6172A4" ma:contentTypeVersion="18" ma:contentTypeDescription="Vytvoří nový dokument" ma:contentTypeScope="" ma:versionID="572d65f0f0c20b23c51f580b16f81933">
  <xsd:schema xmlns:xsd="http://www.w3.org/2001/XMLSchema" xmlns:xs="http://www.w3.org/2001/XMLSchema" xmlns:p="http://schemas.microsoft.com/office/2006/metadata/properties" xmlns:ns1="http://schemas.microsoft.com/sharepoint/v3" xmlns:ns2="94c73014-2d47-4464-8eda-064c5291faa3" xmlns:ns3="0ccbd45e-a229-4bce-9265-cc4149b21652" targetNamespace="http://schemas.microsoft.com/office/2006/metadata/properties" ma:root="true" ma:fieldsID="53cf47a0b04078e3ea423e531a39ceae" ns1:_="" ns2:_="" ns3:_="">
    <xsd:import namespace="http://schemas.microsoft.com/sharepoint/v3"/>
    <xsd:import namespace="94c73014-2d47-4464-8eda-064c5291faa3"/>
    <xsd:import namespace="0ccbd45e-a229-4bce-9265-cc4149b216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Odkaz" minOccurs="0"/>
                <xsd:element ref="ns2:Koment_x00e1__x0159_" minOccurs="0"/>
                <xsd:element ref="ns3:AlliumSig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Vlastnosti zásad jednotného dodržování předpisů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Akce uživatelského rozhraní zásad jednotného dodržování předpisů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73014-2d47-4464-8eda-064c5291fa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f9141ba6-2462-43d2-8212-f490f9935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Odkaz" ma:index="23" nillable="true" ma:displayName="Odkaz" ma:format="Hyperlink" ma:internalName="Odkaz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Koment_x00e1__x0159_" ma:index="24" nillable="true" ma:displayName="Komentář" ma:format="Dropdown" ma:internalName="Koment_x00e1__x0159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bd45e-a229-4bce-9265-cc4149b2165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452eb4a-c709-44c6-8a04-dea1b0e59f66}" ma:internalName="TaxCatchAll" ma:showField="CatchAllData" ma:web="0ccbd45e-a229-4bce-9265-cc4149b216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AlliumSigner" ma:index="25" nillable="true" ma:displayName="Sign" ma:internalName="AlliumSign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Koment_x00e1__x0159_ xmlns="94c73014-2d47-4464-8eda-064c5291faa3" xsi:nil="true"/>
    <Odkaz xmlns="94c73014-2d47-4464-8eda-064c5291faa3">
      <Url xsi:nil="true"/>
      <Description xsi:nil="true"/>
    </Odkaz>
    <AlliumSigner xmlns="0ccbd45e-a229-4bce-9265-cc4149b21652">
      <Url xsi:nil="true"/>
      <Description xsi:nil="true"/>
    </AlliumSigner>
    <lcf76f155ced4ddcb4097134ff3c332f xmlns="94c73014-2d47-4464-8eda-064c5291faa3">
      <Terms xmlns="http://schemas.microsoft.com/office/infopath/2007/PartnerControls"/>
    </lcf76f155ced4ddcb4097134ff3c332f>
    <TaxCatchAll xmlns="0ccbd45e-a229-4bce-9265-cc4149b21652" xsi:nil="true"/>
  </documentManagement>
</p:properties>
</file>

<file path=customXml/itemProps1.xml><?xml version="1.0" encoding="utf-8"?>
<ds:datastoreItem xmlns:ds="http://schemas.openxmlformats.org/officeDocument/2006/customXml" ds:itemID="{A0DAA8F5-07D9-4570-9372-C2CDB57E2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4c73014-2d47-4464-8eda-064c5291faa3"/>
    <ds:schemaRef ds:uri="0ccbd45e-a229-4bce-9265-cc4149b21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725011-17BC-4734-BBD4-44EB27C5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83BB6C-5EEF-42A2-BF46-700F5B40B5B2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94c73014-2d47-4464-8eda-064c5291faa3"/>
    <ds:schemaRef ds:uri="http://schemas.microsoft.com/office/infopath/2007/PartnerControls"/>
    <ds:schemaRef ds:uri="http://schemas.microsoft.com/office/2006/documentManagement/types"/>
    <ds:schemaRef ds:uri="0ccbd45e-a229-4bce-9265-cc4149b21652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OBECNÁ ŠABLONA_PP - OP TAK – 16_9</Template>
  <TotalTime>55</TotalTime>
  <Words>798</Words>
  <Application>Microsoft Office PowerPoint</Application>
  <PresentationFormat>Širokoúhlá obrazovka</PresentationFormat>
  <Paragraphs>119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API 4x3</vt:lpstr>
      <vt:lpstr>OP TAK - PRAVIDLA HRY Nejčastější pochybení žadatelů/příjemců dotace  a praktické tipy jak jim předcházet</vt:lpstr>
      <vt:lpstr>Obsah</vt:lpstr>
      <vt:lpstr>PRAVIDLA HRY</vt:lpstr>
      <vt:lpstr>PROJEKTOVÝ CYKLUS</vt:lpstr>
      <vt:lpstr>NEJČASTĚJŠÍ CHYBY ŽADATELŮ/PŘÍJEMCŮ A JAK SE JIM VYHNOUT</vt:lpstr>
      <vt:lpstr>ŽÁDOST O PODPORU </vt:lpstr>
      <vt:lpstr>ŽÁDOST O PODPORU </vt:lpstr>
      <vt:lpstr>ŽÁDOST O PODPORU </vt:lpstr>
      <vt:lpstr>PŘÍPRAVA K ROZHODNUTÍ O POSKYTNUTÍ DOTACE</vt:lpstr>
      <vt:lpstr>REALIZACE PROJEKTU </vt:lpstr>
      <vt:lpstr>REALIZACE PROJEKTU </vt:lpstr>
      <vt:lpstr>REALIZACE PROJEKTU </vt:lpstr>
      <vt:lpstr>REALIZACE PROJEKTU </vt:lpstr>
      <vt:lpstr>Děkuji za pozornost klara.drasnerova@apiagentura.gov.cz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Kořínková Renata</dc:creator>
  <cp:lastModifiedBy>Kořínková Renata</cp:lastModifiedBy>
  <cp:revision>2</cp:revision>
  <dcterms:created xsi:type="dcterms:W3CDTF">2025-03-28T11:29:42Z</dcterms:created>
  <dcterms:modified xsi:type="dcterms:W3CDTF">2025-03-28T12:29:13Z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9dbf13-dba3-469b-a7af-e84a8c38b3fd_Enabled">
    <vt:lpwstr>true</vt:lpwstr>
  </property>
  <property fmtid="{D5CDD505-2E9C-101B-9397-08002B2CF9AE}" pid="3" name="MSIP_Label_d79dbf13-dba3-469b-a7af-e84a8c38b3fd_SetDate">
    <vt:lpwstr>2022-06-22T08:08:04Z</vt:lpwstr>
  </property>
  <property fmtid="{D5CDD505-2E9C-101B-9397-08002B2CF9AE}" pid="4" name="MSIP_Label_d79dbf13-dba3-469b-a7af-e84a8c38b3fd_Method">
    <vt:lpwstr>Privileged</vt:lpwstr>
  </property>
  <property fmtid="{D5CDD505-2E9C-101B-9397-08002B2CF9AE}" pid="5" name="MSIP_Label_d79dbf13-dba3-469b-a7af-e84a8c38b3fd_Name">
    <vt:lpwstr>Obecné</vt:lpwstr>
  </property>
  <property fmtid="{D5CDD505-2E9C-101B-9397-08002B2CF9AE}" pid="6" name="MSIP_Label_d79dbf13-dba3-469b-a7af-e84a8c38b3fd_SiteId">
    <vt:lpwstr>7f4d05a7-f98a-4578-9ef7-f80fe5d8a22b</vt:lpwstr>
  </property>
  <property fmtid="{D5CDD505-2E9C-101B-9397-08002B2CF9AE}" pid="7" name="MSIP_Label_d79dbf13-dba3-469b-a7af-e84a8c38b3fd_ActionId">
    <vt:lpwstr>663356c2-b317-4c50-bf1b-73a29bec89ad</vt:lpwstr>
  </property>
  <property fmtid="{D5CDD505-2E9C-101B-9397-08002B2CF9AE}" pid="8" name="MSIP_Label_d79dbf13-dba3-469b-a7af-e84a8c38b3fd_ContentBits">
    <vt:lpwstr>0</vt:lpwstr>
  </property>
  <property fmtid="{D5CDD505-2E9C-101B-9397-08002B2CF9AE}" pid="9" name="ContentTypeId">
    <vt:lpwstr>0x010100E487A6A7A824C94A914D13223D6172A4</vt:lpwstr>
  </property>
  <property fmtid="{D5CDD505-2E9C-101B-9397-08002B2CF9AE}" pid="10" name="Order">
    <vt:r8>268000</vt:r8>
  </property>
</Properties>
</file>